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66" r:id="rId5"/>
    <p:sldId id="267" r:id="rId6"/>
    <p:sldId id="299" r:id="rId7"/>
    <p:sldId id="269" r:id="rId8"/>
    <p:sldId id="270" r:id="rId9"/>
    <p:sldId id="272" r:id="rId10"/>
    <p:sldId id="273" r:id="rId11"/>
    <p:sldId id="257" r:id="rId12"/>
    <p:sldId id="258" r:id="rId13"/>
    <p:sldId id="274" r:id="rId14"/>
    <p:sldId id="276" r:id="rId15"/>
    <p:sldId id="259" r:id="rId16"/>
    <p:sldId id="300" r:id="rId17"/>
    <p:sldId id="301" r:id="rId18"/>
    <p:sldId id="302" r:id="rId19"/>
    <p:sldId id="260" r:id="rId20"/>
    <p:sldId id="279" r:id="rId21"/>
    <p:sldId id="303" r:id="rId22"/>
    <p:sldId id="304" r:id="rId23"/>
    <p:sldId id="286" r:id="rId24"/>
    <p:sldId id="287" r:id="rId25"/>
    <p:sldId id="288" r:id="rId26"/>
    <p:sldId id="291" r:id="rId27"/>
    <p:sldId id="294" r:id="rId28"/>
    <p:sldId id="295" r:id="rId29"/>
    <p:sldId id="298" r:id="rId30"/>
    <p:sldId id="296" r:id="rId31"/>
    <p:sldId id="297" r:id="rId32"/>
    <p:sldId id="305" r:id="rId33"/>
    <p:sldId id="285" r:id="rId34"/>
  </p:sldIdLst>
  <p:sldSz cx="9144000" cy="5143500" type="screen16x9"/>
  <p:notesSz cx="6858000" cy="9144000"/>
  <p:custDataLst>
    <p:tags r:id="rId37"/>
  </p:custDataLst>
  <p:defaultText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6" orient="horz" pos="16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0892F8-9FCC-4CF5-8A0A-D49BAF5C9460}" v="70" dt="2021-10-17T05:01:29.776"/>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274" autoAdjust="0"/>
  </p:normalViewPr>
  <p:slideViewPr>
    <p:cSldViewPr snapToGrid="0" showGuides="1">
      <p:cViewPr>
        <p:scale>
          <a:sx n="100" d="100"/>
          <a:sy n="100" d="100"/>
        </p:scale>
        <p:origin x="284" y="-368"/>
      </p:cViewPr>
      <p:guideLst>
        <p:guide pos="2880"/>
        <p:guide orient="horz" pos="162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TECH CORP" userId="8a353d5f2de0adf1" providerId="LiveId" clId="{3F15E18B-DAE4-42C8-BB8E-16ADD9CD0765}"/>
    <pc:docChg chg="undo custSel addSld delSld modSld sldOrd modMainMaster replTag">
      <pc:chgData name="ITECH CORP" userId="8a353d5f2de0adf1" providerId="LiveId" clId="{3F15E18B-DAE4-42C8-BB8E-16ADD9CD0765}" dt="2021-09-01T06:34:14.601" v="426"/>
      <pc:docMkLst>
        <pc:docMk/>
      </pc:docMkLst>
      <pc:sldChg chg="del">
        <pc:chgData name="ITECH CORP" userId="8a353d5f2de0adf1" providerId="LiveId" clId="{3F15E18B-DAE4-42C8-BB8E-16ADD9CD0765}" dt="2021-08-31T15:24:56.859" v="66" actId="47"/>
        <pc:sldMkLst>
          <pc:docMk/>
          <pc:sldMk cId="2287211883" sldId="256"/>
        </pc:sldMkLst>
      </pc:sldChg>
      <pc:sldChg chg="del">
        <pc:chgData name="ITECH CORP" userId="8a353d5f2de0adf1" providerId="LiveId" clId="{3F15E18B-DAE4-42C8-BB8E-16ADD9CD0765}" dt="2021-08-31T15:24:56.859" v="66" actId="47"/>
        <pc:sldMkLst>
          <pc:docMk/>
          <pc:sldMk cId="3066898593" sldId="257"/>
        </pc:sldMkLst>
      </pc:sldChg>
      <pc:sldChg chg="del">
        <pc:chgData name="ITECH CORP" userId="8a353d5f2de0adf1" providerId="LiveId" clId="{3F15E18B-DAE4-42C8-BB8E-16ADD9CD0765}" dt="2021-08-31T15:24:56.859" v="66" actId="47"/>
        <pc:sldMkLst>
          <pc:docMk/>
          <pc:sldMk cId="2023535584" sldId="258"/>
        </pc:sldMkLst>
      </pc:sldChg>
      <pc:sldChg chg="del">
        <pc:chgData name="ITECH CORP" userId="8a353d5f2de0adf1" providerId="LiveId" clId="{3F15E18B-DAE4-42C8-BB8E-16ADD9CD0765}" dt="2021-08-31T15:15:58.117" v="6" actId="47"/>
        <pc:sldMkLst>
          <pc:docMk/>
          <pc:sldMk cId="3953500455" sldId="259"/>
        </pc:sldMkLst>
      </pc:sldChg>
      <pc:sldChg chg="del">
        <pc:chgData name="ITECH CORP" userId="8a353d5f2de0adf1" providerId="LiveId" clId="{3F15E18B-DAE4-42C8-BB8E-16ADD9CD0765}" dt="2021-08-31T15:24:56.859" v="66" actId="47"/>
        <pc:sldMkLst>
          <pc:docMk/>
          <pc:sldMk cId="1266157980" sldId="260"/>
        </pc:sldMkLst>
      </pc:sldChg>
      <pc:sldChg chg="del">
        <pc:chgData name="ITECH CORP" userId="8a353d5f2de0adf1" providerId="LiveId" clId="{3F15E18B-DAE4-42C8-BB8E-16ADD9CD0765}" dt="2021-08-31T15:24:56.859" v="66" actId="47"/>
        <pc:sldMkLst>
          <pc:docMk/>
          <pc:sldMk cId="1935360244" sldId="262"/>
        </pc:sldMkLst>
      </pc:sldChg>
      <pc:sldChg chg="modSp add mod">
        <pc:chgData name="ITECH CORP" userId="8a353d5f2de0adf1" providerId="LiveId" clId="{3F15E18B-DAE4-42C8-BB8E-16ADD9CD0765}" dt="2021-08-31T15:24:09.727" v="59" actId="27636"/>
        <pc:sldMkLst>
          <pc:docMk/>
          <pc:sldMk cId="0" sldId="263"/>
        </pc:sldMkLst>
        <pc:spChg chg="mod">
          <ac:chgData name="ITECH CORP" userId="8a353d5f2de0adf1" providerId="LiveId" clId="{3F15E18B-DAE4-42C8-BB8E-16ADD9CD0765}" dt="2021-08-31T15:24:07.227" v="57" actId="1076"/>
          <ac:spMkLst>
            <pc:docMk/>
            <pc:sldMk cId="0" sldId="263"/>
            <ac:spMk id="30721" creationId="{251C36FA-4967-4308-AE0F-77FDD193C404}"/>
          </ac:spMkLst>
        </pc:spChg>
        <pc:spChg chg="mod">
          <ac:chgData name="ITECH CORP" userId="8a353d5f2de0adf1" providerId="LiveId" clId="{3F15E18B-DAE4-42C8-BB8E-16ADD9CD0765}" dt="2021-08-31T15:24:09.727" v="59" actId="27636"/>
          <ac:spMkLst>
            <pc:docMk/>
            <pc:sldMk cId="0" sldId="263"/>
            <ac:spMk id="30722" creationId="{F74B82DC-A192-467C-BF7C-8C8F8A3BCC44}"/>
          </ac:spMkLst>
        </pc:spChg>
        <pc:spChg chg="mod">
          <ac:chgData name="ITECH CORP" userId="8a353d5f2de0adf1" providerId="LiveId" clId="{3F15E18B-DAE4-42C8-BB8E-16ADD9CD0765}" dt="2021-08-31T15:23:38.191" v="56" actId="2711"/>
          <ac:spMkLst>
            <pc:docMk/>
            <pc:sldMk cId="0" sldId="263"/>
            <ac:spMk id="30723" creationId="{B9C31CDF-7E53-47AB-B988-BAD63744A7E4}"/>
          </ac:spMkLst>
        </pc:spChg>
        <pc:spChg chg="mod">
          <ac:chgData name="ITECH CORP" userId="8a353d5f2de0adf1" providerId="LiveId" clId="{3F15E18B-DAE4-42C8-BB8E-16ADD9CD0765}" dt="2021-08-31T15:23:30.753" v="55" actId="2711"/>
          <ac:spMkLst>
            <pc:docMk/>
            <pc:sldMk cId="0" sldId="263"/>
            <ac:spMk id="30724" creationId="{774A1D23-B71F-4DF6-8A14-0FF78E287D46}"/>
          </ac:spMkLst>
        </pc:spChg>
      </pc:sldChg>
      <pc:sldChg chg="modSp add mod">
        <pc:chgData name="ITECH CORP" userId="8a353d5f2de0adf1" providerId="LiveId" clId="{3F15E18B-DAE4-42C8-BB8E-16ADD9CD0765}" dt="2021-09-01T02:55:37.888" v="198" actId="20577"/>
        <pc:sldMkLst>
          <pc:docMk/>
          <pc:sldMk cId="0" sldId="264"/>
        </pc:sldMkLst>
        <pc:spChg chg="mod">
          <ac:chgData name="ITECH CORP" userId="8a353d5f2de0adf1" providerId="LiveId" clId="{3F15E18B-DAE4-42C8-BB8E-16ADD9CD0765}" dt="2021-09-01T02:55:37.888" v="198" actId="20577"/>
          <ac:spMkLst>
            <pc:docMk/>
            <pc:sldMk cId="0" sldId="264"/>
            <ac:spMk id="31745" creationId="{7D70DBBD-798B-4FF5-9068-9AA7CBA2BFA7}"/>
          </ac:spMkLst>
        </pc:spChg>
        <pc:spChg chg="mod">
          <ac:chgData name="ITECH CORP" userId="8a353d5f2de0adf1" providerId="LiveId" clId="{3F15E18B-DAE4-42C8-BB8E-16ADD9CD0765}" dt="2021-08-31T15:24:27.422" v="64" actId="1076"/>
          <ac:spMkLst>
            <pc:docMk/>
            <pc:sldMk cId="0" sldId="264"/>
            <ac:spMk id="31746" creationId="{E77C9F2B-529E-4228-886D-11EEAAC9B085}"/>
          </ac:spMkLst>
        </pc:spChg>
        <pc:spChg chg="mod">
          <ac:chgData name="ITECH CORP" userId="8a353d5f2de0adf1" providerId="LiveId" clId="{3F15E18B-DAE4-42C8-BB8E-16ADD9CD0765}" dt="2021-08-31T15:24:27.422" v="64" actId="1076"/>
          <ac:spMkLst>
            <pc:docMk/>
            <pc:sldMk cId="0" sldId="264"/>
            <ac:spMk id="31747" creationId="{6B93DC5E-A7F6-4CC7-9DE0-AF14DADFC062}"/>
          </ac:spMkLst>
        </pc:spChg>
        <pc:spChg chg="mod">
          <ac:chgData name="ITECH CORP" userId="8a353d5f2de0adf1" providerId="LiveId" clId="{3F15E18B-DAE4-42C8-BB8E-16ADD9CD0765}" dt="2021-08-31T15:24:27.422" v="64" actId="1076"/>
          <ac:spMkLst>
            <pc:docMk/>
            <pc:sldMk cId="0" sldId="264"/>
            <ac:spMk id="31748" creationId="{5234D284-B851-413E-83D8-56F197F20CC2}"/>
          </ac:spMkLst>
        </pc:spChg>
        <pc:spChg chg="mod">
          <ac:chgData name="ITECH CORP" userId="8a353d5f2de0adf1" providerId="LiveId" clId="{3F15E18B-DAE4-42C8-BB8E-16ADD9CD0765}" dt="2021-08-31T15:24:27.422" v="64" actId="1076"/>
          <ac:spMkLst>
            <pc:docMk/>
            <pc:sldMk cId="0" sldId="264"/>
            <ac:spMk id="31749" creationId="{C4C98060-56E8-4C87-8683-6D37CE3CFDFA}"/>
          </ac:spMkLst>
        </pc:spChg>
        <pc:spChg chg="mod">
          <ac:chgData name="ITECH CORP" userId="8a353d5f2de0adf1" providerId="LiveId" clId="{3F15E18B-DAE4-42C8-BB8E-16ADD9CD0765}" dt="2021-08-31T15:24:27.422" v="64" actId="1076"/>
          <ac:spMkLst>
            <pc:docMk/>
            <pc:sldMk cId="0" sldId="264"/>
            <ac:spMk id="31750" creationId="{A350F568-1575-4B47-9D07-1C78F80F34D1}"/>
          </ac:spMkLst>
        </pc:spChg>
        <pc:spChg chg="mod">
          <ac:chgData name="ITECH CORP" userId="8a353d5f2de0adf1" providerId="LiveId" clId="{3F15E18B-DAE4-42C8-BB8E-16ADD9CD0765}" dt="2021-08-31T15:24:27.422" v="64" actId="1076"/>
          <ac:spMkLst>
            <pc:docMk/>
            <pc:sldMk cId="0" sldId="264"/>
            <ac:spMk id="31751" creationId="{AD198715-D202-49D4-9C94-461F4AB751A0}"/>
          </ac:spMkLst>
        </pc:spChg>
        <pc:spChg chg="mod">
          <ac:chgData name="ITECH CORP" userId="8a353d5f2de0adf1" providerId="LiveId" clId="{3F15E18B-DAE4-42C8-BB8E-16ADD9CD0765}" dt="2021-08-31T15:24:27.422" v="64" actId="1076"/>
          <ac:spMkLst>
            <pc:docMk/>
            <pc:sldMk cId="0" sldId="264"/>
            <ac:spMk id="31752" creationId="{FAA045F1-B915-4716-B342-AF3F985EA98D}"/>
          </ac:spMkLst>
        </pc:spChg>
        <pc:spChg chg="mod">
          <ac:chgData name="ITECH CORP" userId="8a353d5f2de0adf1" providerId="LiveId" clId="{3F15E18B-DAE4-42C8-BB8E-16ADD9CD0765}" dt="2021-08-31T15:24:27.422" v="64" actId="1076"/>
          <ac:spMkLst>
            <pc:docMk/>
            <pc:sldMk cId="0" sldId="264"/>
            <ac:spMk id="31753" creationId="{9F07182A-F3BA-4B75-9FF5-C7D8AADA71B1}"/>
          </ac:spMkLst>
        </pc:spChg>
        <pc:spChg chg="mod">
          <ac:chgData name="ITECH CORP" userId="8a353d5f2de0adf1" providerId="LiveId" clId="{3F15E18B-DAE4-42C8-BB8E-16ADD9CD0765}" dt="2021-08-31T15:24:27.422" v="64" actId="1076"/>
          <ac:spMkLst>
            <pc:docMk/>
            <pc:sldMk cId="0" sldId="264"/>
            <ac:spMk id="31754" creationId="{97BC8A6A-BABE-47A8-93FF-6B4E217AB1BD}"/>
          </ac:spMkLst>
        </pc:spChg>
        <pc:spChg chg="mod">
          <ac:chgData name="ITECH CORP" userId="8a353d5f2de0adf1" providerId="LiveId" clId="{3F15E18B-DAE4-42C8-BB8E-16ADD9CD0765}" dt="2021-08-31T15:24:27.422" v="64" actId="1076"/>
          <ac:spMkLst>
            <pc:docMk/>
            <pc:sldMk cId="0" sldId="264"/>
            <ac:spMk id="31755" creationId="{9347E9EA-A0F7-4332-858F-51685E253B48}"/>
          </ac:spMkLst>
        </pc:spChg>
        <pc:spChg chg="mod">
          <ac:chgData name="ITECH CORP" userId="8a353d5f2de0adf1" providerId="LiveId" clId="{3F15E18B-DAE4-42C8-BB8E-16ADD9CD0765}" dt="2021-08-31T15:24:27.422" v="64" actId="1076"/>
          <ac:spMkLst>
            <pc:docMk/>
            <pc:sldMk cId="0" sldId="264"/>
            <ac:spMk id="31756" creationId="{995095E9-798B-4799-8EAA-04EC9575C4FC}"/>
          </ac:spMkLst>
        </pc:spChg>
        <pc:spChg chg="mod">
          <ac:chgData name="ITECH CORP" userId="8a353d5f2de0adf1" providerId="LiveId" clId="{3F15E18B-DAE4-42C8-BB8E-16ADD9CD0765}" dt="2021-08-31T15:24:27.422" v="64" actId="1076"/>
          <ac:spMkLst>
            <pc:docMk/>
            <pc:sldMk cId="0" sldId="264"/>
            <ac:spMk id="31757" creationId="{BE18C35F-F8DB-4275-A4CA-753ABCBEB000}"/>
          </ac:spMkLst>
        </pc:spChg>
        <pc:spChg chg="mod">
          <ac:chgData name="ITECH CORP" userId="8a353d5f2de0adf1" providerId="LiveId" clId="{3F15E18B-DAE4-42C8-BB8E-16ADD9CD0765}" dt="2021-08-31T15:24:27.422" v="64" actId="1076"/>
          <ac:spMkLst>
            <pc:docMk/>
            <pc:sldMk cId="0" sldId="264"/>
            <ac:spMk id="31758" creationId="{43B359D7-FEC3-4CB7-98AB-8E66A930AD45}"/>
          </ac:spMkLst>
        </pc:spChg>
        <pc:spChg chg="mod">
          <ac:chgData name="ITECH CORP" userId="8a353d5f2de0adf1" providerId="LiveId" clId="{3F15E18B-DAE4-42C8-BB8E-16ADD9CD0765}" dt="2021-08-31T15:24:27.422" v="64" actId="1076"/>
          <ac:spMkLst>
            <pc:docMk/>
            <pc:sldMk cId="0" sldId="264"/>
            <ac:spMk id="31759" creationId="{7B4AA826-5FBE-4E3D-BF84-4725F2D6EB4C}"/>
          </ac:spMkLst>
        </pc:spChg>
        <pc:spChg chg="mod">
          <ac:chgData name="ITECH CORP" userId="8a353d5f2de0adf1" providerId="LiveId" clId="{3F15E18B-DAE4-42C8-BB8E-16ADD9CD0765}" dt="2021-08-31T15:24:27.422" v="64" actId="1076"/>
          <ac:spMkLst>
            <pc:docMk/>
            <pc:sldMk cId="0" sldId="264"/>
            <ac:spMk id="31760" creationId="{E5082151-1394-48D8-A046-6ED2EB1C7165}"/>
          </ac:spMkLst>
        </pc:spChg>
        <pc:spChg chg="mod">
          <ac:chgData name="ITECH CORP" userId="8a353d5f2de0adf1" providerId="LiveId" clId="{3F15E18B-DAE4-42C8-BB8E-16ADD9CD0765}" dt="2021-08-31T15:24:27.422" v="64" actId="1076"/>
          <ac:spMkLst>
            <pc:docMk/>
            <pc:sldMk cId="0" sldId="264"/>
            <ac:spMk id="31761" creationId="{612AA554-A5ED-452C-A368-8D26A3E6F4CD}"/>
          </ac:spMkLst>
        </pc:spChg>
        <pc:spChg chg="mod">
          <ac:chgData name="ITECH CORP" userId="8a353d5f2de0adf1" providerId="LiveId" clId="{3F15E18B-DAE4-42C8-BB8E-16ADD9CD0765}" dt="2021-08-31T15:24:27.422" v="64" actId="1076"/>
          <ac:spMkLst>
            <pc:docMk/>
            <pc:sldMk cId="0" sldId="264"/>
            <ac:spMk id="31762" creationId="{624C1184-7FA9-4205-9DC2-CAEE1EDD1F57}"/>
          </ac:spMkLst>
        </pc:spChg>
        <pc:spChg chg="mod">
          <ac:chgData name="ITECH CORP" userId="8a353d5f2de0adf1" providerId="LiveId" clId="{3F15E18B-DAE4-42C8-BB8E-16ADD9CD0765}" dt="2021-08-31T15:24:27.422" v="64" actId="1076"/>
          <ac:spMkLst>
            <pc:docMk/>
            <pc:sldMk cId="0" sldId="264"/>
            <ac:spMk id="31763" creationId="{C05111C9-8C2D-47D2-ACA6-8AACCB04EFE9}"/>
          </ac:spMkLst>
        </pc:spChg>
        <pc:spChg chg="mod">
          <ac:chgData name="ITECH CORP" userId="8a353d5f2de0adf1" providerId="LiveId" clId="{3F15E18B-DAE4-42C8-BB8E-16ADD9CD0765}" dt="2021-08-31T15:24:27.422" v="64" actId="1076"/>
          <ac:spMkLst>
            <pc:docMk/>
            <pc:sldMk cId="0" sldId="264"/>
            <ac:spMk id="31764" creationId="{B04A66DC-E237-4370-8716-65E74031CC22}"/>
          </ac:spMkLst>
        </pc:spChg>
        <pc:spChg chg="mod">
          <ac:chgData name="ITECH CORP" userId="8a353d5f2de0adf1" providerId="LiveId" clId="{3F15E18B-DAE4-42C8-BB8E-16ADD9CD0765}" dt="2021-08-31T15:24:27.422" v="64" actId="1076"/>
          <ac:spMkLst>
            <pc:docMk/>
            <pc:sldMk cId="0" sldId="264"/>
            <ac:spMk id="31765" creationId="{36F2A3C2-D408-4BB7-98FD-721D60692F3F}"/>
          </ac:spMkLst>
        </pc:spChg>
      </pc:sldChg>
      <pc:sldChg chg="add">
        <pc:chgData name="ITECH CORP" userId="8a353d5f2de0adf1" providerId="LiveId" clId="{3F15E18B-DAE4-42C8-BB8E-16ADD9CD0765}" dt="2021-08-31T15:15:48.507" v="0"/>
        <pc:sldMkLst>
          <pc:docMk/>
          <pc:sldMk cId="0" sldId="265"/>
        </pc:sldMkLst>
      </pc:sldChg>
      <pc:sldChg chg="modSp add mod">
        <pc:chgData name="ITECH CORP" userId="8a353d5f2de0adf1" providerId="LiveId" clId="{3F15E18B-DAE4-42C8-BB8E-16ADD9CD0765}" dt="2021-08-31T15:31:19.427" v="116" actId="1076"/>
        <pc:sldMkLst>
          <pc:docMk/>
          <pc:sldMk cId="0" sldId="268"/>
        </pc:sldMkLst>
        <pc:spChg chg="mod">
          <ac:chgData name="ITECH CORP" userId="8a353d5f2de0adf1" providerId="LiveId" clId="{3F15E18B-DAE4-42C8-BB8E-16ADD9CD0765}" dt="2021-08-31T15:31:19.427" v="116" actId="1076"/>
          <ac:spMkLst>
            <pc:docMk/>
            <pc:sldMk cId="0" sldId="268"/>
            <ac:spMk id="26625" creationId="{F5E41E34-4A86-4AF2-A75B-0B94CC9CFC0E}"/>
          </ac:spMkLst>
        </pc:spChg>
      </pc:sldChg>
      <pc:sldChg chg="del">
        <pc:chgData name="ITECH CORP" userId="8a353d5f2de0adf1" providerId="LiveId" clId="{3F15E18B-DAE4-42C8-BB8E-16ADD9CD0765}" dt="2021-08-31T15:24:56.859" v="66" actId="47"/>
        <pc:sldMkLst>
          <pc:docMk/>
          <pc:sldMk cId="1316663592" sldId="269"/>
        </pc:sldMkLst>
      </pc:sldChg>
      <pc:sldChg chg="del">
        <pc:chgData name="ITECH CORP" userId="8a353d5f2de0adf1" providerId="LiveId" clId="{3F15E18B-DAE4-42C8-BB8E-16ADD9CD0765}" dt="2021-08-31T15:24:56.859" v="66" actId="47"/>
        <pc:sldMkLst>
          <pc:docMk/>
          <pc:sldMk cId="2113840733" sldId="270"/>
        </pc:sldMkLst>
      </pc:sldChg>
      <pc:sldChg chg="del">
        <pc:chgData name="ITECH CORP" userId="8a353d5f2de0adf1" providerId="LiveId" clId="{3F15E18B-DAE4-42C8-BB8E-16ADD9CD0765}" dt="2021-08-31T15:24:56.859" v="66" actId="47"/>
        <pc:sldMkLst>
          <pc:docMk/>
          <pc:sldMk cId="1855796050" sldId="271"/>
        </pc:sldMkLst>
      </pc:sldChg>
      <pc:sldChg chg="del">
        <pc:chgData name="ITECH CORP" userId="8a353d5f2de0adf1" providerId="LiveId" clId="{3F15E18B-DAE4-42C8-BB8E-16ADD9CD0765}" dt="2021-08-31T15:24:56.859" v="66" actId="47"/>
        <pc:sldMkLst>
          <pc:docMk/>
          <pc:sldMk cId="59582380" sldId="272"/>
        </pc:sldMkLst>
      </pc:sldChg>
      <pc:sldChg chg="addSp delSp modSp add mod modClrScheme chgLayout modNotes">
        <pc:chgData name="ITECH CORP" userId="8a353d5f2de0adf1" providerId="LiveId" clId="{3F15E18B-DAE4-42C8-BB8E-16ADD9CD0765}" dt="2021-08-31T15:28:42.393" v="83" actId="478"/>
        <pc:sldMkLst>
          <pc:docMk/>
          <pc:sldMk cId="0" sldId="273"/>
        </pc:sldMkLst>
        <pc:spChg chg="add del mod ord">
          <ac:chgData name="ITECH CORP" userId="8a353d5f2de0adf1" providerId="LiveId" clId="{3F15E18B-DAE4-42C8-BB8E-16ADD9CD0765}" dt="2021-08-31T15:28:42.393" v="83" actId="478"/>
          <ac:spMkLst>
            <pc:docMk/>
            <pc:sldMk cId="0" sldId="273"/>
            <ac:spMk id="2" creationId="{798E89F7-4C24-4393-B5A5-9D806AB76A48}"/>
          </ac:spMkLst>
        </pc:spChg>
        <pc:spChg chg="add mod ord">
          <ac:chgData name="ITECH CORP" userId="8a353d5f2de0adf1" providerId="LiveId" clId="{3F15E18B-DAE4-42C8-BB8E-16ADD9CD0765}" dt="2021-08-31T15:28:12.560" v="74" actId="700"/>
          <ac:spMkLst>
            <pc:docMk/>
            <pc:sldMk cId="0" sldId="273"/>
            <ac:spMk id="3" creationId="{2D589929-BA30-4867-AECF-FDAC3B97356C}"/>
          </ac:spMkLst>
        </pc:spChg>
        <pc:spChg chg="add mod">
          <ac:chgData name="ITECH CORP" userId="8a353d5f2de0adf1" providerId="LiveId" clId="{3F15E18B-DAE4-42C8-BB8E-16ADD9CD0765}" dt="2021-08-31T15:19:35.588" v="27" actId="1076"/>
          <ac:spMkLst>
            <pc:docMk/>
            <pc:sldMk cId="0" sldId="273"/>
            <ac:spMk id="42" creationId="{0AFB7227-D644-4634-A665-E8C381350417}"/>
          </ac:spMkLst>
        </pc:spChg>
        <pc:spChg chg="mod">
          <ac:chgData name="ITECH CORP" userId="8a353d5f2de0adf1" providerId="LiveId" clId="{3F15E18B-DAE4-42C8-BB8E-16ADD9CD0765}" dt="2021-08-31T15:19:00.166" v="23" actId="1076"/>
          <ac:spMkLst>
            <pc:docMk/>
            <pc:sldMk cId="0" sldId="273"/>
            <ac:spMk id="36865" creationId="{E0D79FDA-D1FF-47BB-A243-257696805087}"/>
          </ac:spMkLst>
        </pc:spChg>
        <pc:spChg chg="mod">
          <ac:chgData name="ITECH CORP" userId="8a353d5f2de0adf1" providerId="LiveId" clId="{3F15E18B-DAE4-42C8-BB8E-16ADD9CD0765}" dt="2021-08-31T15:19:19.973" v="25" actId="21"/>
          <ac:spMkLst>
            <pc:docMk/>
            <pc:sldMk cId="0" sldId="273"/>
            <ac:spMk id="36866" creationId="{07E0FFC2-D28C-474E-9279-5BCFBA8AFD86}"/>
          </ac:spMkLst>
        </pc:spChg>
        <pc:spChg chg="mod">
          <ac:chgData name="ITECH CORP" userId="8a353d5f2de0adf1" providerId="LiveId" clId="{3F15E18B-DAE4-42C8-BB8E-16ADD9CD0765}" dt="2021-08-31T15:19:00.166" v="23" actId="1076"/>
          <ac:spMkLst>
            <pc:docMk/>
            <pc:sldMk cId="0" sldId="273"/>
            <ac:spMk id="36867" creationId="{49D8BC77-628B-48BE-8415-A51928889516}"/>
          </ac:spMkLst>
        </pc:spChg>
        <pc:spChg chg="mod">
          <ac:chgData name="ITECH CORP" userId="8a353d5f2de0adf1" providerId="LiveId" clId="{3F15E18B-DAE4-42C8-BB8E-16ADD9CD0765}" dt="2021-08-31T15:19:00.166" v="23" actId="1076"/>
          <ac:spMkLst>
            <pc:docMk/>
            <pc:sldMk cId="0" sldId="273"/>
            <ac:spMk id="36868" creationId="{12C8F1C1-7389-49FD-A2EC-E3263425CF1E}"/>
          </ac:spMkLst>
        </pc:spChg>
        <pc:spChg chg="mod">
          <ac:chgData name="ITECH CORP" userId="8a353d5f2de0adf1" providerId="LiveId" clId="{3F15E18B-DAE4-42C8-BB8E-16ADD9CD0765}" dt="2021-08-31T15:19:00.166" v="23" actId="1076"/>
          <ac:spMkLst>
            <pc:docMk/>
            <pc:sldMk cId="0" sldId="273"/>
            <ac:spMk id="36869" creationId="{79CA1591-9F36-4CA4-9508-4E8E98CD7D62}"/>
          </ac:spMkLst>
        </pc:spChg>
        <pc:spChg chg="mod">
          <ac:chgData name="ITECH CORP" userId="8a353d5f2de0adf1" providerId="LiveId" clId="{3F15E18B-DAE4-42C8-BB8E-16ADD9CD0765}" dt="2021-08-31T15:19:00.166" v="23" actId="1076"/>
          <ac:spMkLst>
            <pc:docMk/>
            <pc:sldMk cId="0" sldId="273"/>
            <ac:spMk id="36870" creationId="{F3909C06-B90E-408E-97D0-23FC79869006}"/>
          </ac:spMkLst>
        </pc:spChg>
        <pc:spChg chg="mod">
          <ac:chgData name="ITECH CORP" userId="8a353d5f2de0adf1" providerId="LiveId" clId="{3F15E18B-DAE4-42C8-BB8E-16ADD9CD0765}" dt="2021-08-31T15:19:00.166" v="23" actId="1076"/>
          <ac:spMkLst>
            <pc:docMk/>
            <pc:sldMk cId="0" sldId="273"/>
            <ac:spMk id="36871" creationId="{1BC6295F-6A4A-46E8-AFB7-46DED754D3D7}"/>
          </ac:spMkLst>
        </pc:spChg>
        <pc:spChg chg="mod">
          <ac:chgData name="ITECH CORP" userId="8a353d5f2de0adf1" providerId="LiveId" clId="{3F15E18B-DAE4-42C8-BB8E-16ADD9CD0765}" dt="2021-08-31T15:19:00.166" v="23" actId="1076"/>
          <ac:spMkLst>
            <pc:docMk/>
            <pc:sldMk cId="0" sldId="273"/>
            <ac:spMk id="36872" creationId="{ADABC50C-9EB2-4D22-9429-357D11C36BF5}"/>
          </ac:spMkLst>
        </pc:spChg>
        <pc:spChg chg="mod">
          <ac:chgData name="ITECH CORP" userId="8a353d5f2de0adf1" providerId="LiveId" clId="{3F15E18B-DAE4-42C8-BB8E-16ADD9CD0765}" dt="2021-08-31T15:19:00.166" v="23" actId="1076"/>
          <ac:spMkLst>
            <pc:docMk/>
            <pc:sldMk cId="0" sldId="273"/>
            <ac:spMk id="36873" creationId="{89D69559-704C-45BA-B5BB-4914AC828E5B}"/>
          </ac:spMkLst>
        </pc:spChg>
        <pc:spChg chg="mod">
          <ac:chgData name="ITECH CORP" userId="8a353d5f2de0adf1" providerId="LiveId" clId="{3F15E18B-DAE4-42C8-BB8E-16ADD9CD0765}" dt="2021-08-31T15:19:00.166" v="23" actId="1076"/>
          <ac:spMkLst>
            <pc:docMk/>
            <pc:sldMk cId="0" sldId="273"/>
            <ac:spMk id="36874" creationId="{2A32E9A7-15BB-482A-92CC-D30D34657853}"/>
          </ac:spMkLst>
        </pc:spChg>
        <pc:spChg chg="mod">
          <ac:chgData name="ITECH CORP" userId="8a353d5f2de0adf1" providerId="LiveId" clId="{3F15E18B-DAE4-42C8-BB8E-16ADD9CD0765}" dt="2021-08-31T15:19:00.166" v="23" actId="1076"/>
          <ac:spMkLst>
            <pc:docMk/>
            <pc:sldMk cId="0" sldId="273"/>
            <ac:spMk id="36875" creationId="{76328311-4F13-4E5D-88EA-0DDF296915FE}"/>
          </ac:spMkLst>
        </pc:spChg>
        <pc:spChg chg="mod">
          <ac:chgData name="ITECH CORP" userId="8a353d5f2de0adf1" providerId="LiveId" clId="{3F15E18B-DAE4-42C8-BB8E-16ADD9CD0765}" dt="2021-08-31T15:19:00.166" v="23" actId="1076"/>
          <ac:spMkLst>
            <pc:docMk/>
            <pc:sldMk cId="0" sldId="273"/>
            <ac:spMk id="36877" creationId="{08FAA30F-65CE-4758-98B8-2A4DD8ED7720}"/>
          </ac:spMkLst>
        </pc:spChg>
        <pc:spChg chg="mod">
          <ac:chgData name="ITECH CORP" userId="8a353d5f2de0adf1" providerId="LiveId" clId="{3F15E18B-DAE4-42C8-BB8E-16ADD9CD0765}" dt="2021-08-31T15:19:00.166" v="23" actId="1076"/>
          <ac:spMkLst>
            <pc:docMk/>
            <pc:sldMk cId="0" sldId="273"/>
            <ac:spMk id="36878" creationId="{55B2E41F-7D71-49CE-B78C-3D948A3C9C21}"/>
          </ac:spMkLst>
        </pc:spChg>
        <pc:spChg chg="mod">
          <ac:chgData name="ITECH CORP" userId="8a353d5f2de0adf1" providerId="LiveId" clId="{3F15E18B-DAE4-42C8-BB8E-16ADD9CD0765}" dt="2021-08-31T15:19:00.166" v="23" actId="1076"/>
          <ac:spMkLst>
            <pc:docMk/>
            <pc:sldMk cId="0" sldId="273"/>
            <ac:spMk id="36879" creationId="{37AD35E6-B35D-4E25-957B-3CD94D75F84D}"/>
          </ac:spMkLst>
        </pc:spChg>
        <pc:spChg chg="mod">
          <ac:chgData name="ITECH CORP" userId="8a353d5f2de0adf1" providerId="LiveId" clId="{3F15E18B-DAE4-42C8-BB8E-16ADD9CD0765}" dt="2021-08-31T15:19:00.166" v="23" actId="1076"/>
          <ac:spMkLst>
            <pc:docMk/>
            <pc:sldMk cId="0" sldId="273"/>
            <ac:spMk id="36880" creationId="{FC4217F7-F5FF-4403-983A-68C8DA7BEC91}"/>
          </ac:spMkLst>
        </pc:spChg>
        <pc:spChg chg="mod">
          <ac:chgData name="ITECH CORP" userId="8a353d5f2de0adf1" providerId="LiveId" clId="{3F15E18B-DAE4-42C8-BB8E-16ADD9CD0765}" dt="2021-08-31T15:19:00.166" v="23" actId="1076"/>
          <ac:spMkLst>
            <pc:docMk/>
            <pc:sldMk cId="0" sldId="273"/>
            <ac:spMk id="36881" creationId="{54ED1181-449C-4C22-A626-BB07B625250A}"/>
          </ac:spMkLst>
        </pc:spChg>
        <pc:spChg chg="mod">
          <ac:chgData name="ITECH CORP" userId="8a353d5f2de0adf1" providerId="LiveId" clId="{3F15E18B-DAE4-42C8-BB8E-16ADD9CD0765}" dt="2021-08-31T15:19:00.166" v="23" actId="1076"/>
          <ac:spMkLst>
            <pc:docMk/>
            <pc:sldMk cId="0" sldId="273"/>
            <ac:spMk id="36882" creationId="{EAAA86BB-6541-4D03-8A88-AD46B69DAAA3}"/>
          </ac:spMkLst>
        </pc:spChg>
        <pc:spChg chg="mod">
          <ac:chgData name="ITECH CORP" userId="8a353d5f2de0adf1" providerId="LiveId" clId="{3F15E18B-DAE4-42C8-BB8E-16ADD9CD0765}" dt="2021-08-31T15:19:00.166" v="23" actId="1076"/>
          <ac:spMkLst>
            <pc:docMk/>
            <pc:sldMk cId="0" sldId="273"/>
            <ac:spMk id="36883" creationId="{D95F9A9B-4534-4618-BD6F-8835958BA342}"/>
          </ac:spMkLst>
        </pc:spChg>
        <pc:spChg chg="mod">
          <ac:chgData name="ITECH CORP" userId="8a353d5f2de0adf1" providerId="LiveId" clId="{3F15E18B-DAE4-42C8-BB8E-16ADD9CD0765}" dt="2021-08-31T15:19:00.166" v="23" actId="1076"/>
          <ac:spMkLst>
            <pc:docMk/>
            <pc:sldMk cId="0" sldId="273"/>
            <ac:spMk id="36884" creationId="{7EAB6289-1C3D-4033-A0A7-E4759A16EC5C}"/>
          </ac:spMkLst>
        </pc:spChg>
        <pc:spChg chg="mod">
          <ac:chgData name="ITECH CORP" userId="8a353d5f2de0adf1" providerId="LiveId" clId="{3F15E18B-DAE4-42C8-BB8E-16ADD9CD0765}" dt="2021-08-31T15:19:00.166" v="23" actId="1076"/>
          <ac:spMkLst>
            <pc:docMk/>
            <pc:sldMk cId="0" sldId="273"/>
            <ac:spMk id="36885" creationId="{3FDF975F-2AF4-494C-ADCF-D6EEA9CDA830}"/>
          </ac:spMkLst>
        </pc:spChg>
        <pc:spChg chg="mod">
          <ac:chgData name="ITECH CORP" userId="8a353d5f2de0adf1" providerId="LiveId" clId="{3F15E18B-DAE4-42C8-BB8E-16ADD9CD0765}" dt="2021-08-31T15:19:00.166" v="23" actId="1076"/>
          <ac:spMkLst>
            <pc:docMk/>
            <pc:sldMk cId="0" sldId="273"/>
            <ac:spMk id="36886" creationId="{628B2303-0FE8-43F9-BB70-E31160AFF698}"/>
          </ac:spMkLst>
        </pc:spChg>
        <pc:spChg chg="mod">
          <ac:chgData name="ITECH CORP" userId="8a353d5f2de0adf1" providerId="LiveId" clId="{3F15E18B-DAE4-42C8-BB8E-16ADD9CD0765}" dt="2021-08-31T15:19:00.166" v="23" actId="1076"/>
          <ac:spMkLst>
            <pc:docMk/>
            <pc:sldMk cId="0" sldId="273"/>
            <ac:spMk id="36887" creationId="{26AA4D7F-836E-42B3-A33A-E7C35007B446}"/>
          </ac:spMkLst>
        </pc:spChg>
        <pc:spChg chg="mod">
          <ac:chgData name="ITECH CORP" userId="8a353d5f2de0adf1" providerId="LiveId" clId="{3F15E18B-DAE4-42C8-BB8E-16ADD9CD0765}" dt="2021-08-31T15:19:00.166" v="23" actId="1076"/>
          <ac:spMkLst>
            <pc:docMk/>
            <pc:sldMk cId="0" sldId="273"/>
            <ac:spMk id="36888" creationId="{263EE209-BFED-4F06-A37D-243CBAD3D68C}"/>
          </ac:spMkLst>
        </pc:spChg>
        <pc:spChg chg="mod">
          <ac:chgData name="ITECH CORP" userId="8a353d5f2de0adf1" providerId="LiveId" clId="{3F15E18B-DAE4-42C8-BB8E-16ADD9CD0765}" dt="2021-08-31T15:19:00.166" v="23" actId="1076"/>
          <ac:spMkLst>
            <pc:docMk/>
            <pc:sldMk cId="0" sldId="273"/>
            <ac:spMk id="36889" creationId="{A17C8005-ADF5-4ACC-A83B-16E3FD2B646E}"/>
          </ac:spMkLst>
        </pc:spChg>
        <pc:spChg chg="mod">
          <ac:chgData name="ITECH CORP" userId="8a353d5f2de0adf1" providerId="LiveId" clId="{3F15E18B-DAE4-42C8-BB8E-16ADD9CD0765}" dt="2021-08-31T15:19:00.166" v="23" actId="1076"/>
          <ac:spMkLst>
            <pc:docMk/>
            <pc:sldMk cId="0" sldId="273"/>
            <ac:spMk id="36891" creationId="{8C7A456A-BAD5-4FD8-A4A8-15397C773C5D}"/>
          </ac:spMkLst>
        </pc:spChg>
        <pc:spChg chg="mod">
          <ac:chgData name="ITECH CORP" userId="8a353d5f2de0adf1" providerId="LiveId" clId="{3F15E18B-DAE4-42C8-BB8E-16ADD9CD0765}" dt="2021-08-31T15:19:00.166" v="23" actId="1076"/>
          <ac:spMkLst>
            <pc:docMk/>
            <pc:sldMk cId="0" sldId="273"/>
            <ac:spMk id="36892" creationId="{A436B9E8-902F-4335-A3F8-8A43E7D18D34}"/>
          </ac:spMkLst>
        </pc:spChg>
        <pc:spChg chg="mod">
          <ac:chgData name="ITECH CORP" userId="8a353d5f2de0adf1" providerId="LiveId" clId="{3F15E18B-DAE4-42C8-BB8E-16ADD9CD0765}" dt="2021-08-31T15:19:00.166" v="23" actId="1076"/>
          <ac:spMkLst>
            <pc:docMk/>
            <pc:sldMk cId="0" sldId="273"/>
            <ac:spMk id="36893" creationId="{73026D3A-2566-47B7-AE9D-302E57FBA4F4}"/>
          </ac:spMkLst>
        </pc:spChg>
        <pc:spChg chg="mod">
          <ac:chgData name="ITECH CORP" userId="8a353d5f2de0adf1" providerId="LiveId" clId="{3F15E18B-DAE4-42C8-BB8E-16ADD9CD0765}" dt="2021-08-31T15:19:00.166" v="23" actId="1076"/>
          <ac:spMkLst>
            <pc:docMk/>
            <pc:sldMk cId="0" sldId="273"/>
            <ac:spMk id="36894" creationId="{13EF207F-2664-4A87-B1B4-50E23F16F8C6}"/>
          </ac:spMkLst>
        </pc:spChg>
        <pc:spChg chg="mod">
          <ac:chgData name="ITECH CORP" userId="8a353d5f2de0adf1" providerId="LiveId" clId="{3F15E18B-DAE4-42C8-BB8E-16ADD9CD0765}" dt="2021-08-31T15:19:00.166" v="23" actId="1076"/>
          <ac:spMkLst>
            <pc:docMk/>
            <pc:sldMk cId="0" sldId="273"/>
            <ac:spMk id="36895" creationId="{865F72A1-9BAC-4235-B88D-D17E6C1AB4F3}"/>
          </ac:spMkLst>
        </pc:spChg>
        <pc:spChg chg="mod">
          <ac:chgData name="ITECH CORP" userId="8a353d5f2de0adf1" providerId="LiveId" clId="{3F15E18B-DAE4-42C8-BB8E-16ADD9CD0765}" dt="2021-08-31T15:19:00.166" v="23" actId="1076"/>
          <ac:spMkLst>
            <pc:docMk/>
            <pc:sldMk cId="0" sldId="273"/>
            <ac:spMk id="36896" creationId="{5D1FAB65-DD0C-4059-860C-609DFBE230D1}"/>
          </ac:spMkLst>
        </pc:spChg>
        <pc:spChg chg="mod">
          <ac:chgData name="ITECH CORP" userId="8a353d5f2de0adf1" providerId="LiveId" clId="{3F15E18B-DAE4-42C8-BB8E-16ADD9CD0765}" dt="2021-08-31T15:19:00.166" v="23" actId="1076"/>
          <ac:spMkLst>
            <pc:docMk/>
            <pc:sldMk cId="0" sldId="273"/>
            <ac:spMk id="36897" creationId="{49456426-E6B5-4DBE-9408-9579E5554BA6}"/>
          </ac:spMkLst>
        </pc:spChg>
        <pc:spChg chg="mod">
          <ac:chgData name="ITECH CORP" userId="8a353d5f2de0adf1" providerId="LiveId" clId="{3F15E18B-DAE4-42C8-BB8E-16ADD9CD0765}" dt="2021-08-31T15:19:00.166" v="23" actId="1076"/>
          <ac:spMkLst>
            <pc:docMk/>
            <pc:sldMk cId="0" sldId="273"/>
            <ac:spMk id="36898" creationId="{DAF5FA80-5DAF-491D-96C2-D8D36238A1A7}"/>
          </ac:spMkLst>
        </pc:spChg>
        <pc:spChg chg="mod">
          <ac:chgData name="ITECH CORP" userId="8a353d5f2de0adf1" providerId="LiveId" clId="{3F15E18B-DAE4-42C8-BB8E-16ADD9CD0765}" dt="2021-08-31T15:19:00.166" v="23" actId="1076"/>
          <ac:spMkLst>
            <pc:docMk/>
            <pc:sldMk cId="0" sldId="273"/>
            <ac:spMk id="36899" creationId="{2F4EAF6E-4FA8-4B91-9AC9-18E5097B40AF}"/>
          </ac:spMkLst>
        </pc:spChg>
        <pc:spChg chg="mod">
          <ac:chgData name="ITECH CORP" userId="8a353d5f2de0adf1" providerId="LiveId" clId="{3F15E18B-DAE4-42C8-BB8E-16ADD9CD0765}" dt="2021-08-31T15:19:00.166" v="23" actId="1076"/>
          <ac:spMkLst>
            <pc:docMk/>
            <pc:sldMk cId="0" sldId="273"/>
            <ac:spMk id="36900" creationId="{FA30E448-1235-4437-B197-BFC863AE1EDD}"/>
          </ac:spMkLst>
        </pc:spChg>
        <pc:spChg chg="mod">
          <ac:chgData name="ITECH CORP" userId="8a353d5f2de0adf1" providerId="LiveId" clId="{3F15E18B-DAE4-42C8-BB8E-16ADD9CD0765}" dt="2021-08-31T15:19:00.166" v="23" actId="1076"/>
          <ac:spMkLst>
            <pc:docMk/>
            <pc:sldMk cId="0" sldId="273"/>
            <ac:spMk id="36901" creationId="{DE2A3826-9A0C-4715-BFC3-574291099BAB}"/>
          </ac:spMkLst>
        </pc:spChg>
        <pc:spChg chg="mod">
          <ac:chgData name="ITECH CORP" userId="8a353d5f2de0adf1" providerId="LiveId" clId="{3F15E18B-DAE4-42C8-BB8E-16ADD9CD0765}" dt="2021-08-31T15:19:00.166" v="23" actId="1076"/>
          <ac:spMkLst>
            <pc:docMk/>
            <pc:sldMk cId="0" sldId="273"/>
            <ac:spMk id="36902" creationId="{93E10068-EC32-46A0-91E8-39F7C2FF27E4}"/>
          </ac:spMkLst>
        </pc:spChg>
        <pc:spChg chg="mod">
          <ac:chgData name="ITECH CORP" userId="8a353d5f2de0adf1" providerId="LiveId" clId="{3F15E18B-DAE4-42C8-BB8E-16ADD9CD0765}" dt="2021-08-31T15:19:00.166" v="23" actId="1076"/>
          <ac:spMkLst>
            <pc:docMk/>
            <pc:sldMk cId="0" sldId="273"/>
            <ac:spMk id="36903" creationId="{378E40B4-4F37-497F-BF12-A85E76AC04F1}"/>
          </ac:spMkLst>
        </pc:spChg>
        <pc:spChg chg="mod">
          <ac:chgData name="ITECH CORP" userId="8a353d5f2de0adf1" providerId="LiveId" clId="{3F15E18B-DAE4-42C8-BB8E-16ADD9CD0765}" dt="2021-08-31T15:19:00.166" v="23" actId="1076"/>
          <ac:spMkLst>
            <pc:docMk/>
            <pc:sldMk cId="0" sldId="273"/>
            <ac:spMk id="36904" creationId="{CBBC3890-B5BB-4CB2-8D36-A974948CDA42}"/>
          </ac:spMkLst>
        </pc:spChg>
        <pc:grpChg chg="mod">
          <ac:chgData name="ITECH CORP" userId="8a353d5f2de0adf1" providerId="LiveId" clId="{3F15E18B-DAE4-42C8-BB8E-16ADD9CD0765}" dt="2021-08-31T15:19:00.166" v="23" actId="1076"/>
          <ac:grpSpMkLst>
            <pc:docMk/>
            <pc:sldMk cId="0" sldId="273"/>
            <ac:grpSpMk id="36876" creationId="{8B440F97-16F9-4AD4-8949-C609713C5AD6}"/>
          </ac:grpSpMkLst>
        </pc:grpChg>
        <pc:grpChg chg="mod">
          <ac:chgData name="ITECH CORP" userId="8a353d5f2de0adf1" providerId="LiveId" clId="{3F15E18B-DAE4-42C8-BB8E-16ADD9CD0765}" dt="2021-08-31T15:19:00.166" v="23" actId="1076"/>
          <ac:grpSpMkLst>
            <pc:docMk/>
            <pc:sldMk cId="0" sldId="273"/>
            <ac:grpSpMk id="36890" creationId="{1F7657F4-9478-4663-B58F-EE88183E8E1B}"/>
          </ac:grpSpMkLst>
        </pc:grpChg>
      </pc:sldChg>
      <pc:sldChg chg="addSp delSp modSp add mod modClrScheme chgLayout modNotes">
        <pc:chgData name="ITECH CORP" userId="8a353d5f2de0adf1" providerId="LiveId" clId="{3F15E18B-DAE4-42C8-BB8E-16ADD9CD0765}" dt="2021-08-31T15:28:57.126" v="87" actId="1076"/>
        <pc:sldMkLst>
          <pc:docMk/>
          <pc:sldMk cId="0" sldId="274"/>
        </pc:sldMkLst>
        <pc:spChg chg="add mod ord">
          <ac:chgData name="ITECH CORP" userId="8a353d5f2de0adf1" providerId="LiveId" clId="{3F15E18B-DAE4-42C8-BB8E-16ADD9CD0765}" dt="2021-08-31T15:28:57.126" v="87" actId="1076"/>
          <ac:spMkLst>
            <pc:docMk/>
            <pc:sldMk cId="0" sldId="274"/>
            <ac:spMk id="2" creationId="{7D79E6BE-C647-4CC4-8CB3-73F732C93442}"/>
          </ac:spMkLst>
        </pc:spChg>
        <pc:spChg chg="add del mod ord">
          <ac:chgData name="ITECH CORP" userId="8a353d5f2de0adf1" providerId="LiveId" clId="{3F15E18B-DAE4-42C8-BB8E-16ADD9CD0765}" dt="2021-08-31T15:28:47.998" v="85" actId="478"/>
          <ac:spMkLst>
            <pc:docMk/>
            <pc:sldMk cId="0" sldId="274"/>
            <ac:spMk id="3" creationId="{12347551-B1F9-4995-A959-608665539458}"/>
          </ac:spMkLst>
        </pc:spChg>
        <pc:spChg chg="add mod">
          <ac:chgData name="ITECH CORP" userId="8a353d5f2de0adf1" providerId="LiveId" clId="{3F15E18B-DAE4-42C8-BB8E-16ADD9CD0765}" dt="2021-08-31T15:28:23.862" v="76" actId="21"/>
          <ac:spMkLst>
            <pc:docMk/>
            <pc:sldMk cId="0" sldId="274"/>
            <ac:spMk id="46" creationId="{1D3946B7-CA9E-4C52-BA34-E4BEF4506AA0}"/>
          </ac:spMkLst>
        </pc:spChg>
        <pc:spChg chg="mod">
          <ac:chgData name="ITECH CORP" userId="8a353d5f2de0adf1" providerId="LiveId" clId="{3F15E18B-DAE4-42C8-BB8E-16ADD9CD0765}" dt="2021-08-31T15:28:54.189" v="86" actId="1076"/>
          <ac:spMkLst>
            <pc:docMk/>
            <pc:sldMk cId="0" sldId="274"/>
            <ac:spMk id="38913" creationId="{E43B7014-5C9C-4661-A41A-DB461F6E3FA8}"/>
          </ac:spMkLst>
        </pc:spChg>
        <pc:spChg chg="mod">
          <ac:chgData name="ITECH CORP" userId="8a353d5f2de0adf1" providerId="LiveId" clId="{3F15E18B-DAE4-42C8-BB8E-16ADD9CD0765}" dt="2021-08-31T15:28:54.189" v="86" actId="1076"/>
          <ac:spMkLst>
            <pc:docMk/>
            <pc:sldMk cId="0" sldId="274"/>
            <ac:spMk id="38915" creationId="{22BA0B57-386A-4AEC-8FD4-035E047C1165}"/>
          </ac:spMkLst>
        </pc:spChg>
        <pc:spChg chg="del mod">
          <ac:chgData name="ITECH CORP" userId="8a353d5f2de0adf1" providerId="LiveId" clId="{3F15E18B-DAE4-42C8-BB8E-16ADD9CD0765}" dt="2021-08-31T15:21:33.626" v="32" actId="478"/>
          <ac:spMkLst>
            <pc:docMk/>
            <pc:sldMk cId="0" sldId="274"/>
            <ac:spMk id="38916" creationId="{54E1DEF9-8FB9-4B2F-B69A-F6E8EBF056E1}"/>
          </ac:spMkLst>
        </pc:spChg>
        <pc:spChg chg="mod">
          <ac:chgData name="ITECH CORP" userId="8a353d5f2de0adf1" providerId="LiveId" clId="{3F15E18B-DAE4-42C8-BB8E-16ADD9CD0765}" dt="2021-08-31T15:28:54.189" v="86" actId="1076"/>
          <ac:spMkLst>
            <pc:docMk/>
            <pc:sldMk cId="0" sldId="274"/>
            <ac:spMk id="38917" creationId="{B1A5E60C-6E19-400E-BF22-873E5C9DCCA0}"/>
          </ac:spMkLst>
        </pc:spChg>
        <pc:spChg chg="mod">
          <ac:chgData name="ITECH CORP" userId="8a353d5f2de0adf1" providerId="LiveId" clId="{3F15E18B-DAE4-42C8-BB8E-16ADD9CD0765}" dt="2021-08-31T15:28:54.189" v="86" actId="1076"/>
          <ac:spMkLst>
            <pc:docMk/>
            <pc:sldMk cId="0" sldId="274"/>
            <ac:spMk id="38918" creationId="{52983061-DC4A-4865-969C-01C770928FCA}"/>
          </ac:spMkLst>
        </pc:spChg>
        <pc:spChg chg="mod">
          <ac:chgData name="ITECH CORP" userId="8a353d5f2de0adf1" providerId="LiveId" clId="{3F15E18B-DAE4-42C8-BB8E-16ADD9CD0765}" dt="2021-08-31T15:28:54.189" v="86" actId="1076"/>
          <ac:spMkLst>
            <pc:docMk/>
            <pc:sldMk cId="0" sldId="274"/>
            <ac:spMk id="38919" creationId="{48798178-1900-431D-8D87-1931E79C8D57}"/>
          </ac:spMkLst>
        </pc:spChg>
        <pc:spChg chg="mod">
          <ac:chgData name="ITECH CORP" userId="8a353d5f2de0adf1" providerId="LiveId" clId="{3F15E18B-DAE4-42C8-BB8E-16ADD9CD0765}" dt="2021-08-31T15:28:54.189" v="86" actId="1076"/>
          <ac:spMkLst>
            <pc:docMk/>
            <pc:sldMk cId="0" sldId="274"/>
            <ac:spMk id="38920" creationId="{F80CF83D-E966-4CEE-8B23-605959066B3D}"/>
          </ac:spMkLst>
        </pc:spChg>
        <pc:spChg chg="mod">
          <ac:chgData name="ITECH CORP" userId="8a353d5f2de0adf1" providerId="LiveId" clId="{3F15E18B-DAE4-42C8-BB8E-16ADD9CD0765}" dt="2021-08-31T15:28:54.189" v="86" actId="1076"/>
          <ac:spMkLst>
            <pc:docMk/>
            <pc:sldMk cId="0" sldId="274"/>
            <ac:spMk id="38921" creationId="{533DEE62-A870-4325-AFF2-D330E4296F49}"/>
          </ac:spMkLst>
        </pc:spChg>
        <pc:spChg chg="mod">
          <ac:chgData name="ITECH CORP" userId="8a353d5f2de0adf1" providerId="LiveId" clId="{3F15E18B-DAE4-42C8-BB8E-16ADD9CD0765}" dt="2021-08-31T15:28:54.189" v="86" actId="1076"/>
          <ac:spMkLst>
            <pc:docMk/>
            <pc:sldMk cId="0" sldId="274"/>
            <ac:spMk id="38923" creationId="{8D90106F-08B0-4408-AF28-42850419C5EF}"/>
          </ac:spMkLst>
        </pc:spChg>
        <pc:spChg chg="mod">
          <ac:chgData name="ITECH CORP" userId="8a353d5f2de0adf1" providerId="LiveId" clId="{3F15E18B-DAE4-42C8-BB8E-16ADD9CD0765}" dt="2021-08-31T15:28:54.189" v="86" actId="1076"/>
          <ac:spMkLst>
            <pc:docMk/>
            <pc:sldMk cId="0" sldId="274"/>
            <ac:spMk id="38924" creationId="{EB748D86-8974-4CDA-B7AB-9AF00788207E}"/>
          </ac:spMkLst>
        </pc:spChg>
        <pc:spChg chg="mod">
          <ac:chgData name="ITECH CORP" userId="8a353d5f2de0adf1" providerId="LiveId" clId="{3F15E18B-DAE4-42C8-BB8E-16ADD9CD0765}" dt="2021-08-31T15:28:54.189" v="86" actId="1076"/>
          <ac:spMkLst>
            <pc:docMk/>
            <pc:sldMk cId="0" sldId="274"/>
            <ac:spMk id="38925" creationId="{C391C2C5-7379-4977-B69A-0703E02D7964}"/>
          </ac:spMkLst>
        </pc:spChg>
        <pc:spChg chg="mod">
          <ac:chgData name="ITECH CORP" userId="8a353d5f2de0adf1" providerId="LiveId" clId="{3F15E18B-DAE4-42C8-BB8E-16ADD9CD0765}" dt="2021-08-31T15:28:54.189" v="86" actId="1076"/>
          <ac:spMkLst>
            <pc:docMk/>
            <pc:sldMk cId="0" sldId="274"/>
            <ac:spMk id="38926" creationId="{AA0DFA52-E7B3-4216-820E-6CBCBCC882CC}"/>
          </ac:spMkLst>
        </pc:spChg>
        <pc:spChg chg="mod">
          <ac:chgData name="ITECH CORP" userId="8a353d5f2de0adf1" providerId="LiveId" clId="{3F15E18B-DAE4-42C8-BB8E-16ADD9CD0765}" dt="2021-08-31T15:28:54.189" v="86" actId="1076"/>
          <ac:spMkLst>
            <pc:docMk/>
            <pc:sldMk cId="0" sldId="274"/>
            <ac:spMk id="38927" creationId="{026FBF32-D067-4635-B4E5-940CD3098DA6}"/>
          </ac:spMkLst>
        </pc:spChg>
        <pc:spChg chg="mod">
          <ac:chgData name="ITECH CORP" userId="8a353d5f2de0adf1" providerId="LiveId" clId="{3F15E18B-DAE4-42C8-BB8E-16ADD9CD0765}" dt="2021-08-31T15:28:54.189" v="86" actId="1076"/>
          <ac:spMkLst>
            <pc:docMk/>
            <pc:sldMk cId="0" sldId="274"/>
            <ac:spMk id="38928" creationId="{AA2C33FA-ED5E-4CF7-BD2C-02D8DD0908A1}"/>
          </ac:spMkLst>
        </pc:spChg>
        <pc:spChg chg="mod">
          <ac:chgData name="ITECH CORP" userId="8a353d5f2de0adf1" providerId="LiveId" clId="{3F15E18B-DAE4-42C8-BB8E-16ADD9CD0765}" dt="2021-08-31T15:28:54.189" v="86" actId="1076"/>
          <ac:spMkLst>
            <pc:docMk/>
            <pc:sldMk cId="0" sldId="274"/>
            <ac:spMk id="38929" creationId="{E207592F-B4C1-4E34-9C39-8AFCE3EA2A85}"/>
          </ac:spMkLst>
        </pc:spChg>
        <pc:spChg chg="mod">
          <ac:chgData name="ITECH CORP" userId="8a353d5f2de0adf1" providerId="LiveId" clId="{3F15E18B-DAE4-42C8-BB8E-16ADD9CD0765}" dt="2021-08-31T15:28:54.189" v="86" actId="1076"/>
          <ac:spMkLst>
            <pc:docMk/>
            <pc:sldMk cId="0" sldId="274"/>
            <ac:spMk id="38930" creationId="{28F0A437-81E6-464C-B351-0F7DB8D03F29}"/>
          </ac:spMkLst>
        </pc:spChg>
        <pc:spChg chg="mod">
          <ac:chgData name="ITECH CORP" userId="8a353d5f2de0adf1" providerId="LiveId" clId="{3F15E18B-DAE4-42C8-BB8E-16ADD9CD0765}" dt="2021-08-31T15:28:54.189" v="86" actId="1076"/>
          <ac:spMkLst>
            <pc:docMk/>
            <pc:sldMk cId="0" sldId="274"/>
            <ac:spMk id="38931" creationId="{D9BDD62B-A667-45A9-BE44-84893A2C89E0}"/>
          </ac:spMkLst>
        </pc:spChg>
        <pc:spChg chg="mod">
          <ac:chgData name="ITECH CORP" userId="8a353d5f2de0adf1" providerId="LiveId" clId="{3F15E18B-DAE4-42C8-BB8E-16ADD9CD0765}" dt="2021-08-31T15:28:54.189" v="86" actId="1076"/>
          <ac:spMkLst>
            <pc:docMk/>
            <pc:sldMk cId="0" sldId="274"/>
            <ac:spMk id="38932" creationId="{448ADEDE-8EA6-404B-8E07-92A63886DB91}"/>
          </ac:spMkLst>
        </pc:spChg>
        <pc:spChg chg="mod">
          <ac:chgData name="ITECH CORP" userId="8a353d5f2de0adf1" providerId="LiveId" clId="{3F15E18B-DAE4-42C8-BB8E-16ADD9CD0765}" dt="2021-08-31T15:28:54.189" v="86" actId="1076"/>
          <ac:spMkLst>
            <pc:docMk/>
            <pc:sldMk cId="0" sldId="274"/>
            <ac:spMk id="38933" creationId="{0D433F13-A199-442A-977A-700AE1B0E227}"/>
          </ac:spMkLst>
        </pc:spChg>
        <pc:spChg chg="mod">
          <ac:chgData name="ITECH CORP" userId="8a353d5f2de0adf1" providerId="LiveId" clId="{3F15E18B-DAE4-42C8-BB8E-16ADD9CD0765}" dt="2021-08-31T15:28:54.189" v="86" actId="1076"/>
          <ac:spMkLst>
            <pc:docMk/>
            <pc:sldMk cId="0" sldId="274"/>
            <ac:spMk id="38934" creationId="{62FEF34A-3C8B-408C-97D3-0D8816C37318}"/>
          </ac:spMkLst>
        </pc:spChg>
        <pc:spChg chg="mod">
          <ac:chgData name="ITECH CORP" userId="8a353d5f2de0adf1" providerId="LiveId" clId="{3F15E18B-DAE4-42C8-BB8E-16ADD9CD0765}" dt="2021-08-31T15:28:54.189" v="86" actId="1076"/>
          <ac:spMkLst>
            <pc:docMk/>
            <pc:sldMk cId="0" sldId="274"/>
            <ac:spMk id="38935" creationId="{4E3F187C-67AF-4D0A-A099-E311C773DD7B}"/>
          </ac:spMkLst>
        </pc:spChg>
        <pc:spChg chg="mod">
          <ac:chgData name="ITECH CORP" userId="8a353d5f2de0adf1" providerId="LiveId" clId="{3F15E18B-DAE4-42C8-BB8E-16ADD9CD0765}" dt="2021-08-31T15:28:54.189" v="86" actId="1076"/>
          <ac:spMkLst>
            <pc:docMk/>
            <pc:sldMk cId="0" sldId="274"/>
            <ac:spMk id="38938" creationId="{A9D2840E-DABC-4674-A6C9-37FA4E0D727D}"/>
          </ac:spMkLst>
        </pc:spChg>
        <pc:spChg chg="mod">
          <ac:chgData name="ITECH CORP" userId="8a353d5f2de0adf1" providerId="LiveId" clId="{3F15E18B-DAE4-42C8-BB8E-16ADD9CD0765}" dt="2021-08-31T15:28:54.189" v="86" actId="1076"/>
          <ac:spMkLst>
            <pc:docMk/>
            <pc:sldMk cId="0" sldId="274"/>
            <ac:spMk id="38939" creationId="{2DCE4C54-E1B3-4493-876D-B675D739E028}"/>
          </ac:spMkLst>
        </pc:spChg>
        <pc:spChg chg="mod">
          <ac:chgData name="ITECH CORP" userId="8a353d5f2de0adf1" providerId="LiveId" clId="{3F15E18B-DAE4-42C8-BB8E-16ADD9CD0765}" dt="2021-08-31T15:28:54.189" v="86" actId="1076"/>
          <ac:spMkLst>
            <pc:docMk/>
            <pc:sldMk cId="0" sldId="274"/>
            <ac:spMk id="38940" creationId="{71AF06B6-D41E-4481-AE8B-5787695525B4}"/>
          </ac:spMkLst>
        </pc:spChg>
        <pc:spChg chg="mod">
          <ac:chgData name="ITECH CORP" userId="8a353d5f2de0adf1" providerId="LiveId" clId="{3F15E18B-DAE4-42C8-BB8E-16ADD9CD0765}" dt="2021-08-31T15:28:54.189" v="86" actId="1076"/>
          <ac:spMkLst>
            <pc:docMk/>
            <pc:sldMk cId="0" sldId="274"/>
            <ac:spMk id="38941" creationId="{1897EBEB-CE3A-48A8-ACF8-8FF42F6FD5BA}"/>
          </ac:spMkLst>
        </pc:spChg>
        <pc:spChg chg="mod">
          <ac:chgData name="ITECH CORP" userId="8a353d5f2de0adf1" providerId="LiveId" clId="{3F15E18B-DAE4-42C8-BB8E-16ADD9CD0765}" dt="2021-08-31T15:28:54.189" v="86" actId="1076"/>
          <ac:spMkLst>
            <pc:docMk/>
            <pc:sldMk cId="0" sldId="274"/>
            <ac:spMk id="38942" creationId="{74B98FF7-CF35-4680-B23D-424D12B88435}"/>
          </ac:spMkLst>
        </pc:spChg>
        <pc:spChg chg="mod">
          <ac:chgData name="ITECH CORP" userId="8a353d5f2de0adf1" providerId="LiveId" clId="{3F15E18B-DAE4-42C8-BB8E-16ADD9CD0765}" dt="2021-08-31T15:28:54.189" v="86" actId="1076"/>
          <ac:spMkLst>
            <pc:docMk/>
            <pc:sldMk cId="0" sldId="274"/>
            <ac:spMk id="38943" creationId="{08B2C8F9-2C69-43FD-80A6-1681DE46301F}"/>
          </ac:spMkLst>
        </pc:spChg>
        <pc:spChg chg="mod">
          <ac:chgData name="ITECH CORP" userId="8a353d5f2de0adf1" providerId="LiveId" clId="{3F15E18B-DAE4-42C8-BB8E-16ADD9CD0765}" dt="2021-08-31T15:28:54.189" v="86" actId="1076"/>
          <ac:spMkLst>
            <pc:docMk/>
            <pc:sldMk cId="0" sldId="274"/>
            <ac:spMk id="38944" creationId="{665547B2-488A-4412-985B-78BCA2AD7D24}"/>
          </ac:spMkLst>
        </pc:spChg>
        <pc:spChg chg="mod">
          <ac:chgData name="ITECH CORP" userId="8a353d5f2de0adf1" providerId="LiveId" clId="{3F15E18B-DAE4-42C8-BB8E-16ADD9CD0765}" dt="2021-08-31T15:28:54.189" v="86" actId="1076"/>
          <ac:spMkLst>
            <pc:docMk/>
            <pc:sldMk cId="0" sldId="274"/>
            <ac:spMk id="38945" creationId="{F162B9B3-7C42-46F6-9F7D-B05F1A3DF1E1}"/>
          </ac:spMkLst>
        </pc:spChg>
        <pc:spChg chg="mod">
          <ac:chgData name="ITECH CORP" userId="8a353d5f2de0adf1" providerId="LiveId" clId="{3F15E18B-DAE4-42C8-BB8E-16ADD9CD0765}" dt="2021-08-31T15:28:54.189" v="86" actId="1076"/>
          <ac:spMkLst>
            <pc:docMk/>
            <pc:sldMk cId="0" sldId="274"/>
            <ac:spMk id="38946" creationId="{AEEE0AF9-CC35-4E18-B580-F584879B42C1}"/>
          </ac:spMkLst>
        </pc:spChg>
        <pc:spChg chg="mod">
          <ac:chgData name="ITECH CORP" userId="8a353d5f2de0adf1" providerId="LiveId" clId="{3F15E18B-DAE4-42C8-BB8E-16ADD9CD0765}" dt="2021-08-31T15:28:54.189" v="86" actId="1076"/>
          <ac:spMkLst>
            <pc:docMk/>
            <pc:sldMk cId="0" sldId="274"/>
            <ac:spMk id="38947" creationId="{168C3117-9227-4D97-9B59-4CABF9BBBA4A}"/>
          </ac:spMkLst>
        </pc:spChg>
        <pc:spChg chg="mod">
          <ac:chgData name="ITECH CORP" userId="8a353d5f2de0adf1" providerId="LiveId" clId="{3F15E18B-DAE4-42C8-BB8E-16ADD9CD0765}" dt="2021-08-31T15:28:54.189" v="86" actId="1076"/>
          <ac:spMkLst>
            <pc:docMk/>
            <pc:sldMk cId="0" sldId="274"/>
            <ac:spMk id="38948" creationId="{2E6F9EA4-9EE0-4AA6-B555-B396793CD854}"/>
          </ac:spMkLst>
        </pc:spChg>
        <pc:spChg chg="mod">
          <ac:chgData name="ITECH CORP" userId="8a353d5f2de0adf1" providerId="LiveId" clId="{3F15E18B-DAE4-42C8-BB8E-16ADD9CD0765}" dt="2021-08-31T15:28:54.189" v="86" actId="1076"/>
          <ac:spMkLst>
            <pc:docMk/>
            <pc:sldMk cId="0" sldId="274"/>
            <ac:spMk id="38949" creationId="{0421989C-F076-40A1-95D4-642FEEB94B0F}"/>
          </ac:spMkLst>
        </pc:spChg>
        <pc:spChg chg="mod">
          <ac:chgData name="ITECH CORP" userId="8a353d5f2de0adf1" providerId="LiveId" clId="{3F15E18B-DAE4-42C8-BB8E-16ADD9CD0765}" dt="2021-08-31T15:28:54.189" v="86" actId="1076"/>
          <ac:spMkLst>
            <pc:docMk/>
            <pc:sldMk cId="0" sldId="274"/>
            <ac:spMk id="38950" creationId="{026B7E9F-EB9F-48E6-8767-EE0DC69F64F0}"/>
          </ac:spMkLst>
        </pc:spChg>
        <pc:spChg chg="mod">
          <ac:chgData name="ITECH CORP" userId="8a353d5f2de0adf1" providerId="LiveId" clId="{3F15E18B-DAE4-42C8-BB8E-16ADD9CD0765}" dt="2021-08-31T15:28:54.189" v="86" actId="1076"/>
          <ac:spMkLst>
            <pc:docMk/>
            <pc:sldMk cId="0" sldId="274"/>
            <ac:spMk id="38951" creationId="{663477D8-CE91-4DD7-AF0E-ADD5C31D1090}"/>
          </ac:spMkLst>
        </pc:spChg>
        <pc:spChg chg="mod">
          <ac:chgData name="ITECH CORP" userId="8a353d5f2de0adf1" providerId="LiveId" clId="{3F15E18B-DAE4-42C8-BB8E-16ADD9CD0765}" dt="2021-08-31T15:28:54.189" v="86" actId="1076"/>
          <ac:spMkLst>
            <pc:docMk/>
            <pc:sldMk cId="0" sldId="274"/>
            <ac:spMk id="38952" creationId="{9081F0BB-AD82-41C5-9899-940663044FC7}"/>
          </ac:spMkLst>
        </pc:spChg>
        <pc:spChg chg="mod">
          <ac:chgData name="ITECH CORP" userId="8a353d5f2de0adf1" providerId="LiveId" clId="{3F15E18B-DAE4-42C8-BB8E-16ADD9CD0765}" dt="2021-08-31T15:28:54.189" v="86" actId="1076"/>
          <ac:spMkLst>
            <pc:docMk/>
            <pc:sldMk cId="0" sldId="274"/>
            <ac:spMk id="38953" creationId="{8EC1D792-EA41-442F-9863-58B07237D13A}"/>
          </ac:spMkLst>
        </pc:spChg>
        <pc:spChg chg="mod">
          <ac:chgData name="ITECH CORP" userId="8a353d5f2de0adf1" providerId="LiveId" clId="{3F15E18B-DAE4-42C8-BB8E-16ADD9CD0765}" dt="2021-08-31T15:28:54.189" v="86" actId="1076"/>
          <ac:spMkLst>
            <pc:docMk/>
            <pc:sldMk cId="0" sldId="274"/>
            <ac:spMk id="38954" creationId="{1FB36915-818A-447F-B6E3-F86634E05528}"/>
          </ac:spMkLst>
        </pc:spChg>
        <pc:spChg chg="mod">
          <ac:chgData name="ITECH CORP" userId="8a353d5f2de0adf1" providerId="LiveId" clId="{3F15E18B-DAE4-42C8-BB8E-16ADD9CD0765}" dt="2021-08-31T15:28:54.189" v="86" actId="1076"/>
          <ac:spMkLst>
            <pc:docMk/>
            <pc:sldMk cId="0" sldId="274"/>
            <ac:spMk id="38955" creationId="{B0F5C804-79F7-435C-9595-8C7297CBDDEB}"/>
          </ac:spMkLst>
        </pc:spChg>
        <pc:spChg chg="mod">
          <ac:chgData name="ITECH CORP" userId="8a353d5f2de0adf1" providerId="LiveId" clId="{3F15E18B-DAE4-42C8-BB8E-16ADD9CD0765}" dt="2021-08-31T15:28:54.189" v="86" actId="1076"/>
          <ac:spMkLst>
            <pc:docMk/>
            <pc:sldMk cId="0" sldId="274"/>
            <ac:spMk id="38956" creationId="{D4628BAF-1CBE-4CEA-AF0D-79F688C63E80}"/>
          </ac:spMkLst>
        </pc:spChg>
        <pc:grpChg chg="mod">
          <ac:chgData name="ITECH CORP" userId="8a353d5f2de0adf1" providerId="LiveId" clId="{3F15E18B-DAE4-42C8-BB8E-16ADD9CD0765}" dt="2021-08-31T15:28:54.189" v="86" actId="1076"/>
          <ac:grpSpMkLst>
            <pc:docMk/>
            <pc:sldMk cId="0" sldId="274"/>
            <ac:grpSpMk id="38914" creationId="{D3E37D7B-6B2A-4E8E-BAD7-92B6F075621C}"/>
          </ac:grpSpMkLst>
        </pc:grpChg>
        <pc:grpChg chg="mod">
          <ac:chgData name="ITECH CORP" userId="8a353d5f2de0adf1" providerId="LiveId" clId="{3F15E18B-DAE4-42C8-BB8E-16ADD9CD0765}" dt="2021-08-31T15:28:54.189" v="86" actId="1076"/>
          <ac:grpSpMkLst>
            <pc:docMk/>
            <pc:sldMk cId="0" sldId="274"/>
            <ac:grpSpMk id="38922" creationId="{6E9A778A-E4A3-44BF-A76C-8E438FED8DE0}"/>
          </ac:grpSpMkLst>
        </pc:grpChg>
        <pc:grpChg chg="mod">
          <ac:chgData name="ITECH CORP" userId="8a353d5f2de0adf1" providerId="LiveId" clId="{3F15E18B-DAE4-42C8-BB8E-16ADD9CD0765}" dt="2021-08-31T15:28:54.189" v="86" actId="1076"/>
          <ac:grpSpMkLst>
            <pc:docMk/>
            <pc:sldMk cId="0" sldId="274"/>
            <ac:grpSpMk id="38936" creationId="{93A965C0-B87F-4EFE-8BF2-86C037C823C6}"/>
          </ac:grpSpMkLst>
        </pc:grpChg>
        <pc:grpChg chg="mod">
          <ac:chgData name="ITECH CORP" userId="8a353d5f2de0adf1" providerId="LiveId" clId="{3F15E18B-DAE4-42C8-BB8E-16ADD9CD0765}" dt="2021-08-31T15:28:54.189" v="86" actId="1076"/>
          <ac:grpSpMkLst>
            <pc:docMk/>
            <pc:sldMk cId="0" sldId="274"/>
            <ac:grpSpMk id="249942" creationId="{CE439E9E-2FDB-4E22-9A43-EE003C808E84}"/>
          </ac:grpSpMkLst>
        </pc:grpChg>
      </pc:sldChg>
      <pc:sldChg chg="add del">
        <pc:chgData name="ITECH CORP" userId="8a353d5f2de0adf1" providerId="LiveId" clId="{3F15E18B-DAE4-42C8-BB8E-16ADD9CD0765}" dt="2021-08-31T15:16:14.799" v="7" actId="47"/>
        <pc:sldMkLst>
          <pc:docMk/>
          <pc:sldMk cId="0" sldId="275"/>
        </pc:sldMkLst>
      </pc:sldChg>
      <pc:sldChg chg="modSp add">
        <pc:chgData name="ITECH CORP" userId="8a353d5f2de0adf1" providerId="LiveId" clId="{3F15E18B-DAE4-42C8-BB8E-16ADD9CD0765}" dt="2021-08-31T15:16:27.768" v="10" actId="1076"/>
        <pc:sldMkLst>
          <pc:docMk/>
          <pc:sldMk cId="0" sldId="276"/>
        </pc:sldMkLst>
        <pc:spChg chg="mod">
          <ac:chgData name="ITECH CORP" userId="8a353d5f2de0adf1" providerId="LiveId" clId="{3F15E18B-DAE4-42C8-BB8E-16ADD9CD0765}" dt="2021-08-31T15:16:25.162" v="9" actId="1076"/>
          <ac:spMkLst>
            <pc:docMk/>
            <pc:sldMk cId="0" sldId="276"/>
            <ac:spMk id="16389" creationId="{9A8C5170-0386-48A6-A93D-C9091EF31DFA}"/>
          </ac:spMkLst>
        </pc:spChg>
        <pc:picChg chg="mod">
          <ac:chgData name="ITECH CORP" userId="8a353d5f2de0adf1" providerId="LiveId" clId="{3F15E18B-DAE4-42C8-BB8E-16ADD9CD0765}" dt="2021-08-31T15:16:27.768" v="10" actId="1076"/>
          <ac:picMkLst>
            <pc:docMk/>
            <pc:sldMk cId="0" sldId="276"/>
            <ac:picMk id="16387" creationId="{CAD094B4-233F-4D9B-9E36-CAF2483D7343}"/>
          </ac:picMkLst>
        </pc:picChg>
        <pc:picChg chg="mod">
          <ac:chgData name="ITECH CORP" userId="8a353d5f2de0adf1" providerId="LiveId" clId="{3F15E18B-DAE4-42C8-BB8E-16ADD9CD0765}" dt="2021-08-31T15:16:19.484" v="8" actId="1076"/>
          <ac:picMkLst>
            <pc:docMk/>
            <pc:sldMk cId="0" sldId="276"/>
            <ac:picMk id="16388" creationId="{A29414CE-67CB-425A-917E-14557D94E7D0}"/>
          </ac:picMkLst>
        </pc:picChg>
      </pc:sldChg>
      <pc:sldChg chg="add ord">
        <pc:chgData name="ITECH CORP" userId="8a353d5f2de0adf1" providerId="LiveId" clId="{3F15E18B-DAE4-42C8-BB8E-16ADD9CD0765}" dt="2021-08-31T15:40:29.743" v="165"/>
        <pc:sldMkLst>
          <pc:docMk/>
          <pc:sldMk cId="0" sldId="277"/>
        </pc:sldMkLst>
      </pc:sldChg>
      <pc:sldChg chg="modSp add mod">
        <pc:chgData name="ITECH CORP" userId="8a353d5f2de0adf1" providerId="LiveId" clId="{3F15E18B-DAE4-42C8-BB8E-16ADD9CD0765}" dt="2021-08-31T15:15:48.628" v="1" actId="27636"/>
        <pc:sldMkLst>
          <pc:docMk/>
          <pc:sldMk cId="0" sldId="278"/>
        </pc:sldMkLst>
        <pc:spChg chg="mod">
          <ac:chgData name="ITECH CORP" userId="8a353d5f2de0adf1" providerId="LiveId" clId="{3F15E18B-DAE4-42C8-BB8E-16ADD9CD0765}" dt="2021-08-31T15:15:48.628" v="1" actId="27636"/>
          <ac:spMkLst>
            <pc:docMk/>
            <pc:sldMk cId="0" sldId="278"/>
            <ac:spMk id="20481" creationId="{2609F97A-62DA-48A7-8BB3-00FB793045C5}"/>
          </ac:spMkLst>
        </pc:spChg>
      </pc:sldChg>
      <pc:sldChg chg="modSp add mod">
        <pc:chgData name="ITECH CORP" userId="8a353d5f2de0adf1" providerId="LiveId" clId="{3F15E18B-DAE4-42C8-BB8E-16ADD9CD0765}" dt="2021-09-01T02:49:27.420" v="196" actId="20577"/>
        <pc:sldMkLst>
          <pc:docMk/>
          <pc:sldMk cId="0" sldId="279"/>
        </pc:sldMkLst>
        <pc:spChg chg="mod">
          <ac:chgData name="ITECH CORP" userId="8a353d5f2de0adf1" providerId="LiveId" clId="{3F15E18B-DAE4-42C8-BB8E-16ADD9CD0765}" dt="2021-09-01T02:49:27.420" v="196" actId="20577"/>
          <ac:spMkLst>
            <pc:docMk/>
            <pc:sldMk cId="0" sldId="279"/>
            <ac:spMk id="21505" creationId="{33FABC83-71DB-4062-86C4-8A7345888A00}"/>
          </ac:spMkLst>
        </pc:spChg>
      </pc:sldChg>
      <pc:sldChg chg="modSp add mod chgLayout">
        <pc:chgData name="ITECH CORP" userId="8a353d5f2de0adf1" providerId="LiveId" clId="{3F15E18B-DAE4-42C8-BB8E-16ADD9CD0765}" dt="2021-09-01T02:49:42.939" v="197" actId="1076"/>
        <pc:sldMkLst>
          <pc:docMk/>
          <pc:sldMk cId="0" sldId="280"/>
        </pc:sldMkLst>
        <pc:spChg chg="mod ord">
          <ac:chgData name="ITECH CORP" userId="8a353d5f2de0adf1" providerId="LiveId" clId="{3F15E18B-DAE4-42C8-BB8E-16ADD9CD0765}" dt="2021-08-31T15:28:07.820" v="73" actId="700"/>
          <ac:spMkLst>
            <pc:docMk/>
            <pc:sldMk cId="0" sldId="280"/>
            <ac:spMk id="23553" creationId="{29CD9A07-DBD2-4B52-88DD-DF727BC253F2}"/>
          </ac:spMkLst>
        </pc:spChg>
        <pc:picChg chg="mod ord">
          <ac:chgData name="ITECH CORP" userId="8a353d5f2de0adf1" providerId="LiveId" clId="{3F15E18B-DAE4-42C8-BB8E-16ADD9CD0765}" dt="2021-09-01T02:49:42.939" v="197" actId="1076"/>
          <ac:picMkLst>
            <pc:docMk/>
            <pc:sldMk cId="0" sldId="280"/>
            <ac:picMk id="23554" creationId="{C34C3F50-C042-47C9-9EB9-68EC01A86F36}"/>
          </ac:picMkLst>
        </pc:picChg>
      </pc:sldChg>
      <pc:sldChg chg="modSp add del">
        <pc:chgData name="ITECH CORP" userId="8a353d5f2de0adf1" providerId="LiveId" clId="{3F15E18B-DAE4-42C8-BB8E-16ADD9CD0765}" dt="2021-08-31T15:18:41.112" v="22" actId="47"/>
        <pc:sldMkLst>
          <pc:docMk/>
          <pc:sldMk cId="0" sldId="281"/>
        </pc:sldMkLst>
        <pc:spChg chg="mod">
          <ac:chgData name="ITECH CORP" userId="8a353d5f2de0adf1" providerId="LiveId" clId="{3F15E18B-DAE4-42C8-BB8E-16ADD9CD0765}" dt="2021-08-31T15:17:55.081" v="21" actId="14100"/>
          <ac:spMkLst>
            <pc:docMk/>
            <pc:sldMk cId="0" sldId="281"/>
            <ac:spMk id="6" creationId="{BC9D05DB-5984-40E1-BDF7-3350C9624AF5}"/>
          </ac:spMkLst>
        </pc:spChg>
        <pc:spChg chg="mod">
          <ac:chgData name="ITECH CORP" userId="8a353d5f2de0adf1" providerId="LiveId" clId="{3F15E18B-DAE4-42C8-BB8E-16ADD9CD0765}" dt="2021-08-31T15:17:33.062" v="15" actId="404"/>
          <ac:spMkLst>
            <pc:docMk/>
            <pc:sldMk cId="0" sldId="281"/>
            <ac:spMk id="35842" creationId="{4FE95EF0-499F-4D39-95CA-61ABC4DF0623}"/>
          </ac:spMkLst>
        </pc:spChg>
      </pc:sldChg>
      <pc:sldChg chg="modSp add mod">
        <pc:chgData name="ITECH CORP" userId="8a353d5f2de0adf1" providerId="LiveId" clId="{3F15E18B-DAE4-42C8-BB8E-16ADD9CD0765}" dt="2021-08-31T15:29:03.257" v="88" actId="1076"/>
        <pc:sldMkLst>
          <pc:docMk/>
          <pc:sldMk cId="0" sldId="282"/>
        </pc:sldMkLst>
        <pc:spChg chg="mod">
          <ac:chgData name="ITECH CORP" userId="8a353d5f2de0adf1" providerId="LiveId" clId="{3F15E18B-DAE4-42C8-BB8E-16ADD9CD0765}" dt="2021-08-31T15:29:03.257" v="88" actId="1076"/>
          <ac:spMkLst>
            <pc:docMk/>
            <pc:sldMk cId="0" sldId="282"/>
            <ac:spMk id="24577" creationId="{6BE0EE7E-60F1-4EFC-B45F-A1479993EC53}"/>
          </ac:spMkLst>
        </pc:spChg>
        <pc:spChg chg="mod">
          <ac:chgData name="ITECH CORP" userId="8a353d5f2de0adf1" providerId="LiveId" clId="{3F15E18B-DAE4-42C8-BB8E-16ADD9CD0765}" dt="2021-08-31T15:21:59.388" v="39" actId="1076"/>
          <ac:spMkLst>
            <pc:docMk/>
            <pc:sldMk cId="0" sldId="282"/>
            <ac:spMk id="24578" creationId="{43F11323-E331-46AC-AB52-9AEA77E0A4F3}"/>
          </ac:spMkLst>
        </pc:spChg>
      </pc:sldChg>
      <pc:sldChg chg="modSp add mod">
        <pc:chgData name="ITECH CORP" userId="8a353d5f2de0adf1" providerId="LiveId" clId="{3F15E18B-DAE4-42C8-BB8E-16ADD9CD0765}" dt="2021-08-31T15:29:10.127" v="89" actId="1076"/>
        <pc:sldMkLst>
          <pc:docMk/>
          <pc:sldMk cId="0" sldId="283"/>
        </pc:sldMkLst>
        <pc:spChg chg="mod">
          <ac:chgData name="ITECH CORP" userId="8a353d5f2de0adf1" providerId="LiveId" clId="{3F15E18B-DAE4-42C8-BB8E-16ADD9CD0765}" dt="2021-08-31T15:29:10.127" v="89" actId="1076"/>
          <ac:spMkLst>
            <pc:docMk/>
            <pc:sldMk cId="0" sldId="283"/>
            <ac:spMk id="28673" creationId="{E84E2C9B-B501-41D3-B732-40A78CB86F2C}"/>
          </ac:spMkLst>
        </pc:spChg>
        <pc:spChg chg="mod">
          <ac:chgData name="ITECH CORP" userId="8a353d5f2de0adf1" providerId="LiveId" clId="{3F15E18B-DAE4-42C8-BB8E-16ADD9CD0765}" dt="2021-08-31T15:22:12.734" v="43" actId="404"/>
          <ac:spMkLst>
            <pc:docMk/>
            <pc:sldMk cId="0" sldId="283"/>
            <ac:spMk id="28674" creationId="{964F7427-A0ED-454E-890E-74E500305F23}"/>
          </ac:spMkLst>
        </pc:spChg>
      </pc:sldChg>
      <pc:sldChg chg="modSp add mod">
        <pc:chgData name="ITECH CORP" userId="8a353d5f2de0adf1" providerId="LiveId" clId="{3F15E18B-DAE4-42C8-BB8E-16ADD9CD0765}" dt="2021-08-31T15:22:54.532" v="50" actId="1076"/>
        <pc:sldMkLst>
          <pc:docMk/>
          <pc:sldMk cId="0" sldId="284"/>
        </pc:sldMkLst>
        <pc:spChg chg="mod">
          <ac:chgData name="ITECH CORP" userId="8a353d5f2de0adf1" providerId="LiveId" clId="{3F15E18B-DAE4-42C8-BB8E-16ADD9CD0765}" dt="2021-08-31T15:22:54.532" v="50" actId="1076"/>
          <ac:spMkLst>
            <pc:docMk/>
            <pc:sldMk cId="0" sldId="284"/>
            <ac:spMk id="29697" creationId="{04CAA68F-0E7F-488A-A250-5B8301378822}"/>
          </ac:spMkLst>
        </pc:spChg>
        <pc:spChg chg="mod">
          <ac:chgData name="ITECH CORP" userId="8a353d5f2de0adf1" providerId="LiveId" clId="{3F15E18B-DAE4-42C8-BB8E-16ADD9CD0765}" dt="2021-08-31T15:22:50.986" v="49" actId="1076"/>
          <ac:spMkLst>
            <pc:docMk/>
            <pc:sldMk cId="0" sldId="284"/>
            <ac:spMk id="29698" creationId="{7D1FC946-08AA-4AD5-9A34-3D0FA6DB9438}"/>
          </ac:spMkLst>
        </pc:spChg>
      </pc:sldChg>
      <pc:sldChg chg="addSp delSp modSp new mod modClrScheme chgLayout">
        <pc:chgData name="ITECH CORP" userId="8a353d5f2de0adf1" providerId="LiveId" clId="{3F15E18B-DAE4-42C8-BB8E-16ADD9CD0765}" dt="2021-09-01T05:03:16.853" v="366"/>
        <pc:sldMkLst>
          <pc:docMk/>
          <pc:sldMk cId="3579251527" sldId="285"/>
        </pc:sldMkLst>
        <pc:spChg chg="mod ord">
          <ac:chgData name="ITECH CORP" userId="8a353d5f2de0adf1" providerId="LiveId" clId="{3F15E18B-DAE4-42C8-BB8E-16ADD9CD0765}" dt="2021-09-01T05:03:16.853" v="366"/>
          <ac:spMkLst>
            <pc:docMk/>
            <pc:sldMk cId="3579251527" sldId="285"/>
            <ac:spMk id="2" creationId="{95ACC2AF-0FEA-47CF-953D-8139A3323905}"/>
          </ac:spMkLst>
        </pc:spChg>
        <pc:spChg chg="mod ord">
          <ac:chgData name="ITECH CORP" userId="8a353d5f2de0adf1" providerId="LiveId" clId="{3F15E18B-DAE4-42C8-BB8E-16ADD9CD0765}" dt="2021-08-31T15:30:06.124" v="94" actId="26606"/>
          <ac:spMkLst>
            <pc:docMk/>
            <pc:sldMk cId="3579251527" sldId="285"/>
            <ac:spMk id="3" creationId="{CE9B8191-1A03-4470-94AB-5FD0218D622D}"/>
          </ac:spMkLst>
        </pc:spChg>
        <pc:spChg chg="del mod ord">
          <ac:chgData name="ITECH CORP" userId="8a353d5f2de0adf1" providerId="LiveId" clId="{3F15E18B-DAE4-42C8-BB8E-16ADD9CD0765}" dt="2021-08-31T15:29:49.463" v="91" actId="700"/>
          <ac:spMkLst>
            <pc:docMk/>
            <pc:sldMk cId="3579251527" sldId="285"/>
            <ac:spMk id="4" creationId="{F94C6A30-841E-4F59-92FE-414338ABB9B7}"/>
          </ac:spMkLst>
        </pc:spChg>
        <pc:spChg chg="del mod ord">
          <ac:chgData name="ITECH CORP" userId="8a353d5f2de0adf1" providerId="LiveId" clId="{3F15E18B-DAE4-42C8-BB8E-16ADD9CD0765}" dt="2021-08-31T15:29:49.463" v="91" actId="700"/>
          <ac:spMkLst>
            <pc:docMk/>
            <pc:sldMk cId="3579251527" sldId="285"/>
            <ac:spMk id="5" creationId="{7C44B534-50A0-46A1-B832-C071515D7462}"/>
          </ac:spMkLst>
        </pc:spChg>
        <pc:spChg chg="add del mod ord">
          <ac:chgData name="ITECH CORP" userId="8a353d5f2de0adf1" providerId="LiveId" clId="{3F15E18B-DAE4-42C8-BB8E-16ADD9CD0765}" dt="2021-08-31T15:30:06.124" v="94" actId="26606"/>
          <ac:spMkLst>
            <pc:docMk/>
            <pc:sldMk cId="3579251527" sldId="285"/>
            <ac:spMk id="6" creationId="{0F7E3D28-AEF9-400F-8B19-0133165D346F}"/>
          </ac:spMkLst>
        </pc:spChg>
        <pc:spChg chg="add del mod ord">
          <ac:chgData name="ITECH CORP" userId="8a353d5f2de0adf1" providerId="LiveId" clId="{3F15E18B-DAE4-42C8-BB8E-16ADD9CD0765}" dt="2021-08-31T15:30:06.124" v="94" actId="26606"/>
          <ac:spMkLst>
            <pc:docMk/>
            <pc:sldMk cId="3579251527" sldId="285"/>
            <ac:spMk id="7" creationId="{15327C5D-7C43-4AEA-90CD-20CCCB1601D3}"/>
          </ac:spMkLst>
        </pc:spChg>
        <pc:spChg chg="add del mod ord">
          <ac:chgData name="ITECH CORP" userId="8a353d5f2de0adf1" providerId="LiveId" clId="{3F15E18B-DAE4-42C8-BB8E-16ADD9CD0765}" dt="2021-08-31T15:30:06.124" v="94" actId="26606"/>
          <ac:spMkLst>
            <pc:docMk/>
            <pc:sldMk cId="3579251527" sldId="285"/>
            <ac:spMk id="8" creationId="{77FD418C-F746-453B-85FA-D5369CCE4912}"/>
          </ac:spMkLst>
        </pc:spChg>
        <pc:spChg chg="add del mod">
          <ac:chgData name="ITECH CORP" userId="8a353d5f2de0adf1" providerId="LiveId" clId="{3F15E18B-DAE4-42C8-BB8E-16ADD9CD0765}" dt="2021-08-31T15:30:25.172" v="95" actId="478"/>
          <ac:spMkLst>
            <pc:docMk/>
            <pc:sldMk cId="3579251527" sldId="285"/>
            <ac:spMk id="13" creationId="{E84D27D6-6D54-4EC1-BEE5-EC2FFAD9969D}"/>
          </ac:spMkLst>
        </pc:spChg>
        <pc:spChg chg="add del">
          <ac:chgData name="ITECH CORP" userId="8a353d5f2de0adf1" providerId="LiveId" clId="{3F15E18B-DAE4-42C8-BB8E-16ADD9CD0765}" dt="2021-08-31T15:30:06.105" v="93" actId="26606"/>
          <ac:spMkLst>
            <pc:docMk/>
            <pc:sldMk cId="3579251527" sldId="285"/>
            <ac:spMk id="14" creationId="{74AA5F06-89AB-45B9-A280-CD87721DF205}"/>
          </ac:spMkLst>
        </pc:spChg>
        <pc:spChg chg="add mod">
          <ac:chgData name="ITECH CORP" userId="8a353d5f2de0adf1" providerId="LiveId" clId="{3F15E18B-DAE4-42C8-BB8E-16ADD9CD0765}" dt="2021-08-31T15:30:06.124" v="94" actId="26606"/>
          <ac:spMkLst>
            <pc:docMk/>
            <pc:sldMk cId="3579251527" sldId="285"/>
            <ac:spMk id="15" creationId="{C14C6277-516C-482E-BB08-5137AC6D5F23}"/>
          </ac:spMkLst>
        </pc:spChg>
        <pc:spChg chg="add del">
          <ac:chgData name="ITECH CORP" userId="8a353d5f2de0adf1" providerId="LiveId" clId="{3F15E18B-DAE4-42C8-BB8E-16ADD9CD0765}" dt="2021-08-31T15:30:06.105" v="93" actId="26606"/>
          <ac:spMkLst>
            <pc:docMk/>
            <pc:sldMk cId="3579251527" sldId="285"/>
            <ac:spMk id="16" creationId="{9D43B0CB-0F88-4845-9551-90C3114D433F}"/>
          </ac:spMkLst>
        </pc:spChg>
        <pc:spChg chg="add mod">
          <ac:chgData name="ITECH CORP" userId="8a353d5f2de0adf1" providerId="LiveId" clId="{3F15E18B-DAE4-42C8-BB8E-16ADD9CD0765}" dt="2021-08-31T15:30:53.664" v="115" actId="403"/>
          <ac:spMkLst>
            <pc:docMk/>
            <pc:sldMk cId="3579251527" sldId="285"/>
            <ac:spMk id="17" creationId="{C8EE0028-768D-4F78-B6BE-F499336DD137}"/>
          </ac:spMkLst>
        </pc:spChg>
        <pc:picChg chg="add del">
          <ac:chgData name="ITECH CORP" userId="8a353d5f2de0adf1" providerId="LiveId" clId="{3F15E18B-DAE4-42C8-BB8E-16ADD9CD0765}" dt="2021-08-31T15:30:06.105" v="93" actId="26606"/>
          <ac:picMkLst>
            <pc:docMk/>
            <pc:sldMk cId="3579251527" sldId="285"/>
            <ac:picMk id="10" creationId="{0326A766-6EA4-45E3-ADAC-EA4453517E71}"/>
          </ac:picMkLst>
        </pc:picChg>
      </pc:sldChg>
      <pc:sldChg chg="addSp delSp modSp new mod ord">
        <pc:chgData name="ITECH CORP" userId="8a353d5f2de0adf1" providerId="LiveId" clId="{3F15E18B-DAE4-42C8-BB8E-16ADD9CD0765}" dt="2021-09-01T05:03:03.649" v="364"/>
        <pc:sldMkLst>
          <pc:docMk/>
          <pc:sldMk cId="4288858125" sldId="286"/>
        </pc:sldMkLst>
        <pc:spChg chg="mod">
          <ac:chgData name="ITECH CORP" userId="8a353d5f2de0adf1" providerId="LiveId" clId="{3F15E18B-DAE4-42C8-BB8E-16ADD9CD0765}" dt="2021-09-01T05:03:03.649" v="364"/>
          <ac:spMkLst>
            <pc:docMk/>
            <pc:sldMk cId="4288858125" sldId="286"/>
            <ac:spMk id="2" creationId="{490D1B76-6699-4C84-8E90-443FAC129D44}"/>
          </ac:spMkLst>
        </pc:spChg>
        <pc:spChg chg="mod">
          <ac:chgData name="ITECH CORP" userId="8a353d5f2de0adf1" providerId="LiveId" clId="{3F15E18B-DAE4-42C8-BB8E-16ADD9CD0765}" dt="2021-08-31T15:35:59.897" v="156" actId="14100"/>
          <ac:spMkLst>
            <pc:docMk/>
            <pc:sldMk cId="4288858125" sldId="286"/>
            <ac:spMk id="4" creationId="{08DAFB2F-4E52-4510-989B-297E22FBDA0A}"/>
          </ac:spMkLst>
        </pc:spChg>
        <pc:spChg chg="mod">
          <ac:chgData name="ITECH CORP" userId="8a353d5f2de0adf1" providerId="LiveId" clId="{3F15E18B-DAE4-42C8-BB8E-16ADD9CD0765}" dt="2021-08-31T15:40:43.419" v="166" actId="1076"/>
          <ac:spMkLst>
            <pc:docMk/>
            <pc:sldMk cId="4288858125" sldId="286"/>
            <ac:spMk id="5" creationId="{57FFAF1A-BF55-47F4-9E08-B64B37D36F81}"/>
          </ac:spMkLst>
        </pc:spChg>
        <pc:picChg chg="add del mod">
          <ac:chgData name="ITECH CORP" userId="8a353d5f2de0adf1" providerId="LiveId" clId="{3F15E18B-DAE4-42C8-BB8E-16ADD9CD0765}" dt="2021-08-31T15:36:00.491" v="157"/>
          <ac:picMkLst>
            <pc:docMk/>
            <pc:sldMk cId="4288858125" sldId="286"/>
            <ac:picMk id="1026" creationId="{04A6D427-EC93-4CD4-A9E9-C769DA50D3B4}"/>
          </ac:picMkLst>
        </pc:picChg>
      </pc:sldChg>
      <pc:sldChg chg="addSp delSp modSp new">
        <pc:chgData name="ITECH CORP" userId="8a353d5f2de0adf1" providerId="LiveId" clId="{3F15E18B-DAE4-42C8-BB8E-16ADD9CD0765}" dt="2021-08-31T15:36:20.643" v="163" actId="14100"/>
        <pc:sldMkLst>
          <pc:docMk/>
          <pc:sldMk cId="3543625338" sldId="287"/>
        </pc:sldMkLst>
        <pc:spChg chg="del">
          <ac:chgData name="ITECH CORP" userId="8a353d5f2de0adf1" providerId="LiveId" clId="{3F15E18B-DAE4-42C8-BB8E-16ADD9CD0765}" dt="2021-08-31T15:36:07.211" v="159"/>
          <ac:spMkLst>
            <pc:docMk/>
            <pc:sldMk cId="3543625338" sldId="287"/>
            <ac:spMk id="4" creationId="{98E80F35-B3CC-44AC-B3AB-CE756EA63503}"/>
          </ac:spMkLst>
        </pc:spChg>
        <pc:picChg chg="add mod">
          <ac:chgData name="ITECH CORP" userId="8a353d5f2de0adf1" providerId="LiveId" clId="{3F15E18B-DAE4-42C8-BB8E-16ADD9CD0765}" dt="2021-08-31T15:36:20.643" v="163" actId="14100"/>
          <ac:picMkLst>
            <pc:docMk/>
            <pc:sldMk cId="3543625338" sldId="287"/>
            <ac:picMk id="24578" creationId="{F4A54177-1577-40AA-B603-FD4811553224}"/>
          </ac:picMkLst>
        </pc:picChg>
      </pc:sldChg>
      <pc:sldChg chg="addSp delSp modSp new mod">
        <pc:chgData name="ITECH CORP" userId="8a353d5f2de0adf1" providerId="LiveId" clId="{3F15E18B-DAE4-42C8-BB8E-16ADD9CD0765}" dt="2021-09-01T01:42:56.403" v="179" actId="478"/>
        <pc:sldMkLst>
          <pc:docMk/>
          <pc:sldMk cId="754161065" sldId="288"/>
        </pc:sldMkLst>
        <pc:spChg chg="del">
          <ac:chgData name="ITECH CORP" userId="8a353d5f2de0adf1" providerId="LiveId" clId="{3F15E18B-DAE4-42C8-BB8E-16ADD9CD0765}" dt="2021-09-01T01:42:56.403" v="179" actId="478"/>
          <ac:spMkLst>
            <pc:docMk/>
            <pc:sldMk cId="754161065" sldId="288"/>
            <ac:spMk id="2" creationId="{10EC63E1-881F-4455-A6E0-3242B6BF2C28}"/>
          </ac:spMkLst>
        </pc:spChg>
        <pc:spChg chg="del">
          <ac:chgData name="ITECH CORP" userId="8a353d5f2de0adf1" providerId="LiveId" clId="{3F15E18B-DAE4-42C8-BB8E-16ADD9CD0765}" dt="2021-09-01T01:42:38.600" v="168"/>
          <ac:spMkLst>
            <pc:docMk/>
            <pc:sldMk cId="754161065" sldId="288"/>
            <ac:spMk id="4" creationId="{70A988B0-0511-4729-96F9-61A2EA77C55C}"/>
          </ac:spMkLst>
        </pc:spChg>
        <pc:spChg chg="mod">
          <ac:chgData name="ITECH CORP" userId="8a353d5f2de0adf1" providerId="LiveId" clId="{3F15E18B-DAE4-42C8-BB8E-16ADD9CD0765}" dt="2021-09-01T01:42:44.692" v="176" actId="20577"/>
          <ac:spMkLst>
            <pc:docMk/>
            <pc:sldMk cId="754161065" sldId="288"/>
            <ac:spMk id="5" creationId="{EC6E0DB6-843C-4BB9-82D1-E36253935CDD}"/>
          </ac:spMkLst>
        </pc:spChg>
        <pc:picChg chg="add mod">
          <ac:chgData name="ITECH CORP" userId="8a353d5f2de0adf1" providerId="LiveId" clId="{3F15E18B-DAE4-42C8-BB8E-16ADD9CD0765}" dt="2021-09-01T01:42:53.642" v="178" actId="1076"/>
          <ac:picMkLst>
            <pc:docMk/>
            <pc:sldMk cId="754161065" sldId="288"/>
            <ac:picMk id="1026" creationId="{23B45D22-E9F4-4047-A390-F00B63D41EF7}"/>
          </ac:picMkLst>
        </pc:picChg>
      </pc:sldChg>
      <pc:sldChg chg="addSp modSp add mod ord setBg replTag">
        <pc:chgData name="ITECH CORP" userId="8a353d5f2de0adf1" providerId="LiveId" clId="{3F15E18B-DAE4-42C8-BB8E-16ADD9CD0765}" dt="2021-09-01T06:03:08.186" v="376"/>
        <pc:sldMkLst>
          <pc:docMk/>
          <pc:sldMk cId="3002906894" sldId="289"/>
        </pc:sldMkLst>
        <pc:spChg chg="mod">
          <ac:chgData name="ITECH CORP" userId="8a353d5f2de0adf1" providerId="LiveId" clId="{3F15E18B-DAE4-42C8-BB8E-16ADD9CD0765}" dt="2021-09-01T05:03:07.571" v="365"/>
          <ac:spMkLst>
            <pc:docMk/>
            <pc:sldMk cId="3002906894" sldId="289"/>
            <ac:spMk id="3" creationId="{67A6B6A6-4C33-4D31-856C-615833744A0A}"/>
          </ac:spMkLst>
        </pc:spChg>
        <pc:spChg chg="add mod replST">
          <ac:chgData name="ITECH CORP" userId="8a353d5f2de0adf1" providerId="LiveId" clId="{3F15E18B-DAE4-42C8-BB8E-16ADD9CD0765}" dt="2021-09-01T03:04:44.121" v="223"/>
          <ac:spMkLst>
            <pc:docMk/>
            <pc:sldMk cId="3002906894" sldId="289"/>
            <ac:spMk id="8" creationId="{04DDD5FF-252E-4BF5-8C1F-67B2CC82659D}"/>
          </ac:spMkLst>
        </pc:spChg>
        <pc:spChg chg="add mod replST">
          <ac:chgData name="ITECH CORP" userId="8a353d5f2de0adf1" providerId="LiveId" clId="{3F15E18B-DAE4-42C8-BB8E-16ADD9CD0765}" dt="2021-09-01T03:04:44.165" v="232"/>
          <ac:spMkLst>
            <pc:docMk/>
            <pc:sldMk cId="3002906894" sldId="289"/>
            <ac:spMk id="9" creationId="{823EF0B1-A8E0-45E6-B77B-B931028BD9D3}"/>
          </ac:spMkLst>
        </pc:spChg>
        <pc:picChg chg="add mod replST">
          <ac:chgData name="ITECH CORP" userId="8a353d5f2de0adf1" providerId="LiveId" clId="{3F15E18B-DAE4-42C8-BB8E-16ADD9CD0765}" dt="2021-09-01T03:04:43.019" v="210"/>
          <ac:picMkLst>
            <pc:docMk/>
            <pc:sldMk cId="3002906894" sldId="289"/>
            <ac:picMk id="5" creationId="{BE7BDDD7-7471-49A1-8829-0A45A43F19E8}"/>
          </ac:picMkLst>
        </pc:picChg>
        <pc:picChg chg="add mod replST">
          <ac:chgData name="ITECH CORP" userId="8a353d5f2de0adf1" providerId="LiveId" clId="{3F15E18B-DAE4-42C8-BB8E-16ADD9CD0765}" dt="2021-09-01T03:04:44.050" v="214"/>
          <ac:picMkLst>
            <pc:docMk/>
            <pc:sldMk cId="3002906894" sldId="289"/>
            <ac:picMk id="7" creationId="{C4FA61AB-48F4-427B-8F8A-4C9F084BA555}"/>
          </ac:picMkLst>
        </pc:picChg>
      </pc:sldChg>
      <pc:sldChg chg="addSp delSp modSp new mod">
        <pc:chgData name="ITECH CORP" userId="8a353d5f2de0adf1" providerId="LiveId" clId="{3F15E18B-DAE4-42C8-BB8E-16ADD9CD0765}" dt="2021-09-01T03:19:19.234" v="246" actId="1076"/>
        <pc:sldMkLst>
          <pc:docMk/>
          <pc:sldMk cId="1038478652" sldId="290"/>
        </pc:sldMkLst>
        <pc:spChg chg="del">
          <ac:chgData name="ITECH CORP" userId="8a353d5f2de0adf1" providerId="LiveId" clId="{3F15E18B-DAE4-42C8-BB8E-16ADD9CD0765}" dt="2021-09-01T03:18:20.908" v="238"/>
          <ac:spMkLst>
            <pc:docMk/>
            <pc:sldMk cId="1038478652" sldId="290"/>
            <ac:spMk id="4" creationId="{609FFE8F-8DF6-4E13-A599-154BF7C2AB53}"/>
          </ac:spMkLst>
        </pc:spChg>
        <pc:spChg chg="del mod">
          <ac:chgData name="ITECH CORP" userId="8a353d5f2de0adf1" providerId="LiveId" clId="{3F15E18B-DAE4-42C8-BB8E-16ADD9CD0765}" dt="2021-09-01T03:18:58.869" v="241" actId="478"/>
          <ac:spMkLst>
            <pc:docMk/>
            <pc:sldMk cId="1038478652" sldId="290"/>
            <ac:spMk id="5" creationId="{9170F6C4-4BF4-4791-9AEF-5DAA677B5871}"/>
          </ac:spMkLst>
        </pc:spChg>
        <pc:graphicFrameChg chg="add mod">
          <ac:chgData name="ITECH CORP" userId="8a353d5f2de0adf1" providerId="LiveId" clId="{3F15E18B-DAE4-42C8-BB8E-16ADD9CD0765}" dt="2021-09-01T03:19:19.234" v="246" actId="1076"/>
          <ac:graphicFrameMkLst>
            <pc:docMk/>
            <pc:sldMk cId="1038478652" sldId="290"/>
            <ac:graphicFrameMk id="6" creationId="{A03444E3-8120-4185-AA6E-418CF162EFB2}"/>
          </ac:graphicFrameMkLst>
        </pc:graphicFrameChg>
      </pc:sldChg>
      <pc:sldChg chg="addSp delSp modSp new mod modClrScheme chgLayout">
        <pc:chgData name="ITECH CORP" userId="8a353d5f2de0adf1" providerId="LiveId" clId="{3F15E18B-DAE4-42C8-BB8E-16ADD9CD0765}" dt="2021-09-01T06:02:10.655" v="374" actId="1076"/>
        <pc:sldMkLst>
          <pc:docMk/>
          <pc:sldMk cId="3178242165" sldId="291"/>
        </pc:sldMkLst>
        <pc:spChg chg="del">
          <ac:chgData name="ITECH CORP" userId="8a353d5f2de0adf1" providerId="LiveId" clId="{3F15E18B-DAE4-42C8-BB8E-16ADD9CD0765}" dt="2021-09-01T06:01:29.538" v="367" actId="931"/>
          <ac:spMkLst>
            <pc:docMk/>
            <pc:sldMk cId="3178242165" sldId="291"/>
            <ac:spMk id="2" creationId="{44DB3564-BA22-4C03-93A2-D33BB8B931E1}"/>
          </ac:spMkLst>
        </pc:spChg>
        <pc:spChg chg="mod ord">
          <ac:chgData name="ITECH CORP" userId="8a353d5f2de0adf1" providerId="LiveId" clId="{3F15E18B-DAE4-42C8-BB8E-16ADD9CD0765}" dt="2021-09-01T06:02:10.655" v="374" actId="1076"/>
          <ac:spMkLst>
            <pc:docMk/>
            <pc:sldMk cId="3178242165" sldId="291"/>
            <ac:spMk id="3" creationId="{8BB02AAE-3162-469A-A652-AD099851048C}"/>
          </ac:spMkLst>
        </pc:spChg>
        <pc:spChg chg="mod ord">
          <ac:chgData name="ITECH CORP" userId="8a353d5f2de0adf1" providerId="LiveId" clId="{3F15E18B-DAE4-42C8-BB8E-16ADD9CD0765}" dt="2021-09-01T06:01:48.688" v="370" actId="26606"/>
          <ac:spMkLst>
            <pc:docMk/>
            <pc:sldMk cId="3178242165" sldId="291"/>
            <ac:spMk id="4" creationId="{A34B9930-E46F-411F-8998-8A15DBEF012F}"/>
          </ac:spMkLst>
        </pc:spChg>
        <pc:spChg chg="mod">
          <ac:chgData name="ITECH CORP" userId="8a353d5f2de0adf1" providerId="LiveId" clId="{3F15E18B-DAE4-42C8-BB8E-16ADD9CD0765}" dt="2021-09-01T06:01:48.688" v="370" actId="26606"/>
          <ac:spMkLst>
            <pc:docMk/>
            <pc:sldMk cId="3178242165" sldId="291"/>
            <ac:spMk id="5" creationId="{FB9AEFDD-2E5F-4833-8083-65D51EF6A136}"/>
          </ac:spMkLst>
        </pc:spChg>
        <pc:spChg chg="mod">
          <ac:chgData name="ITECH CORP" userId="8a353d5f2de0adf1" providerId="LiveId" clId="{3F15E18B-DAE4-42C8-BB8E-16ADD9CD0765}" dt="2021-09-01T06:01:48.688" v="370" actId="26606"/>
          <ac:spMkLst>
            <pc:docMk/>
            <pc:sldMk cId="3178242165" sldId="291"/>
            <ac:spMk id="6" creationId="{C1BAB2DB-4D4B-47FE-812A-96C13CAD8E8E}"/>
          </ac:spMkLst>
        </pc:spChg>
        <pc:spChg chg="add mod">
          <ac:chgData name="ITECH CORP" userId="8a353d5f2de0adf1" providerId="LiveId" clId="{3F15E18B-DAE4-42C8-BB8E-16ADD9CD0765}" dt="2021-09-01T06:01:48.688" v="370" actId="26606"/>
          <ac:spMkLst>
            <pc:docMk/>
            <pc:sldMk cId="3178242165" sldId="291"/>
            <ac:spMk id="9" creationId="{64BCA212-733C-4C0F-AA9C-4898C2D7943C}"/>
          </ac:spMkLst>
        </pc:spChg>
        <pc:picChg chg="add mod">
          <ac:chgData name="ITECH CORP" userId="8a353d5f2de0adf1" providerId="LiveId" clId="{3F15E18B-DAE4-42C8-BB8E-16ADD9CD0765}" dt="2021-09-01T06:01:48.688" v="370" actId="26606"/>
          <ac:picMkLst>
            <pc:docMk/>
            <pc:sldMk cId="3178242165" sldId="291"/>
            <ac:picMk id="8" creationId="{857FE682-97BE-4795-BA2E-CF2D141E8E2F}"/>
          </ac:picMkLst>
        </pc:picChg>
      </pc:sldChg>
      <pc:sldChg chg="addSp delSp modSp add mod ord setBg replTag">
        <pc:chgData name="ITECH CORP" userId="8a353d5f2de0adf1" providerId="LiveId" clId="{3F15E18B-DAE4-42C8-BB8E-16ADD9CD0765}" dt="2021-09-01T06:34:14.601" v="426"/>
        <pc:sldMkLst>
          <pc:docMk/>
          <pc:sldMk cId="2536827734" sldId="292"/>
        </pc:sldMkLst>
        <pc:spChg chg="add mod replST">
          <ac:chgData name="ITECH CORP" userId="8a353d5f2de0adf1" providerId="LiveId" clId="{3F15E18B-DAE4-42C8-BB8E-16ADD9CD0765}" dt="2021-09-01T06:34:00.315" v="397"/>
          <ac:spMkLst>
            <pc:docMk/>
            <pc:sldMk cId="2536827734" sldId="292"/>
            <ac:spMk id="8" creationId="{8AA5025B-C42F-4B2F-9524-D220F81FDC01}"/>
          </ac:spMkLst>
        </pc:spChg>
        <pc:spChg chg="add mod replST">
          <ac:chgData name="ITECH CORP" userId="8a353d5f2de0adf1" providerId="LiveId" clId="{3F15E18B-DAE4-42C8-BB8E-16ADD9CD0765}" dt="2021-09-01T06:34:00.360" v="406"/>
          <ac:spMkLst>
            <pc:docMk/>
            <pc:sldMk cId="2536827734" sldId="292"/>
            <ac:spMk id="9" creationId="{AA05000F-8494-4139-AD1A-BF6891BB4EE8}"/>
          </ac:spMkLst>
        </pc:spChg>
        <pc:picChg chg="add mod replST">
          <ac:chgData name="ITECH CORP" userId="8a353d5f2de0adf1" providerId="LiveId" clId="{3F15E18B-DAE4-42C8-BB8E-16ADD9CD0765}" dt="2021-09-01T06:33:59.988" v="384"/>
          <ac:picMkLst>
            <pc:docMk/>
            <pc:sldMk cId="2536827734" sldId="292"/>
            <ac:picMk id="5" creationId="{50BE0741-5E81-46CF-A97E-04DDD7C39F17}"/>
          </ac:picMkLst>
        </pc:picChg>
        <pc:picChg chg="add del mod replST">
          <ac:chgData name="ITECH CORP" userId="8a353d5f2de0adf1" providerId="LiveId" clId="{3F15E18B-DAE4-42C8-BB8E-16ADD9CD0765}" dt="2021-09-01T06:34:11.607" v="412"/>
          <ac:picMkLst>
            <pc:docMk/>
            <pc:sldMk cId="2536827734" sldId="292"/>
            <ac:picMk id="7" creationId="{3203946B-9A3A-4FDB-A0FE-3EABB653538A}"/>
          </ac:picMkLst>
        </pc:picChg>
        <pc:picChg chg="add mod replST">
          <ac:chgData name="ITECH CORP" userId="8a353d5f2de0adf1" providerId="LiveId" clId="{3F15E18B-DAE4-42C8-BB8E-16ADD9CD0765}" dt="2021-09-01T06:34:11.765" v="416"/>
          <ac:picMkLst>
            <pc:docMk/>
            <pc:sldMk cId="2536827734" sldId="292"/>
            <ac:picMk id="11" creationId="{500A9A27-CBF7-4FAA-A8B9-1A741CD7B291}"/>
          </ac:picMkLst>
        </pc:picChg>
      </pc:sldChg>
      <pc:sldMasterChg chg="modSldLayout">
        <pc:chgData name="ITECH CORP" userId="8a353d5f2de0adf1" providerId="LiveId" clId="{3F15E18B-DAE4-42C8-BB8E-16ADD9CD0765}" dt="2021-08-31T15:27:14.816" v="71" actId="1076"/>
        <pc:sldMasterMkLst>
          <pc:docMk/>
          <pc:sldMasterMk cId="3223999130" sldId="2147483648"/>
        </pc:sldMasterMkLst>
        <pc:sldLayoutChg chg="addSp modSp mod">
          <pc:chgData name="ITECH CORP" userId="8a353d5f2de0adf1" providerId="LiveId" clId="{3F15E18B-DAE4-42C8-BB8E-16ADD9CD0765}" dt="2021-08-31T15:27:14.816" v="71" actId="1076"/>
          <pc:sldLayoutMkLst>
            <pc:docMk/>
            <pc:sldMasterMk cId="3223999130" sldId="2147483648"/>
            <pc:sldLayoutMk cId="1858012402" sldId="2147483669"/>
          </pc:sldLayoutMkLst>
          <pc:picChg chg="add mod">
            <ac:chgData name="ITECH CORP" userId="8a353d5f2de0adf1" providerId="LiveId" clId="{3F15E18B-DAE4-42C8-BB8E-16ADD9CD0765}" dt="2021-08-31T15:27:14.816" v="71" actId="1076"/>
            <ac:picMkLst>
              <pc:docMk/>
              <pc:sldMasterMk cId="3223999130" sldId="2147483648"/>
              <pc:sldLayoutMk cId="1858012402" sldId="2147483669"/>
              <ac:picMk id="3" creationId="{7CE10477-38E8-4D75-B4D9-B7D905F0B01D}"/>
            </ac:picMkLst>
          </pc:picChg>
        </pc:sldLayoutChg>
      </pc:sldMasterChg>
    </pc:docChg>
  </pc:docChgLst>
  <pc:docChgLst>
    <pc:chgData name="ITECH CORP" userId="8a353d5f2de0adf1" providerId="LiveId" clId="{AF0892F8-9FCC-4CF5-8A0A-D49BAF5C9460}"/>
    <pc:docChg chg="undo custSel addSld delSld modSld">
      <pc:chgData name="ITECH CORP" userId="8a353d5f2de0adf1" providerId="LiveId" clId="{AF0892F8-9FCC-4CF5-8A0A-D49BAF5C9460}" dt="2021-10-17T05:01:29.997" v="630" actId="27636"/>
      <pc:docMkLst>
        <pc:docMk/>
      </pc:docMkLst>
      <pc:sldChg chg="addSp delSp modSp add mod modClrScheme chgLayout">
        <pc:chgData name="ITECH CORP" userId="8a353d5f2de0adf1" providerId="LiveId" clId="{AF0892F8-9FCC-4CF5-8A0A-D49BAF5C9460}" dt="2021-10-17T04:22:40.271" v="264" actId="113"/>
        <pc:sldMkLst>
          <pc:docMk/>
          <pc:sldMk cId="0" sldId="257"/>
        </pc:sldMkLst>
        <pc:spChg chg="add del mod">
          <ac:chgData name="ITECH CORP" userId="8a353d5f2de0adf1" providerId="LiveId" clId="{AF0892F8-9FCC-4CF5-8A0A-D49BAF5C9460}" dt="2021-10-17T04:04:43.319" v="116" actId="26606"/>
          <ac:spMkLst>
            <pc:docMk/>
            <pc:sldMk cId="0" sldId="257"/>
            <ac:spMk id="72" creationId="{08AD8FA2-2748-41B1-88BA-4D6EDDB02655}"/>
          </ac:spMkLst>
        </pc:spChg>
        <pc:spChg chg="add del mod">
          <ac:chgData name="ITECH CORP" userId="8a353d5f2de0adf1" providerId="LiveId" clId="{AF0892F8-9FCC-4CF5-8A0A-D49BAF5C9460}" dt="2021-10-17T04:04:43.319" v="116" actId="26606"/>
          <ac:spMkLst>
            <pc:docMk/>
            <pc:sldMk cId="0" sldId="257"/>
            <ac:spMk id="74" creationId="{D27A181D-5BB6-4003-BBA1-D3F56F06A7E0}"/>
          </ac:spMkLst>
        </pc:spChg>
        <pc:spChg chg="add del mod">
          <ac:chgData name="ITECH CORP" userId="8a353d5f2de0adf1" providerId="LiveId" clId="{AF0892F8-9FCC-4CF5-8A0A-D49BAF5C9460}" dt="2021-10-17T04:04:43.319" v="116" actId="26606"/>
          <ac:spMkLst>
            <pc:docMk/>
            <pc:sldMk cId="0" sldId="257"/>
            <ac:spMk id="76" creationId="{E2EF9B61-42F5-426B-93AC-2AEFEB3B7C52}"/>
          </ac:spMkLst>
        </pc:spChg>
        <pc:spChg chg="add mod">
          <ac:chgData name="ITECH CORP" userId="8a353d5f2de0adf1" providerId="LiveId" clId="{AF0892F8-9FCC-4CF5-8A0A-D49BAF5C9460}" dt="2021-10-17T04:16:24.863" v="206" actId="26606"/>
          <ac:spMkLst>
            <pc:docMk/>
            <pc:sldMk cId="0" sldId="257"/>
            <ac:spMk id="135" creationId="{A7D68ECD-132B-47B9-9AA5-59CDD4F643F1}"/>
          </ac:spMkLst>
        </pc:spChg>
        <pc:spChg chg="add mod">
          <ac:chgData name="ITECH CORP" userId="8a353d5f2de0adf1" providerId="LiveId" clId="{AF0892F8-9FCC-4CF5-8A0A-D49BAF5C9460}" dt="2021-10-17T04:16:24.863" v="206" actId="26606"/>
          <ac:spMkLst>
            <pc:docMk/>
            <pc:sldMk cId="0" sldId="257"/>
            <ac:spMk id="137" creationId="{E475A3A7-2E00-4047-BDD9-CCC9008E6EB6}"/>
          </ac:spMkLst>
        </pc:spChg>
        <pc:spChg chg="mod ord">
          <ac:chgData name="ITECH CORP" userId="8a353d5f2de0adf1" providerId="LiveId" clId="{AF0892F8-9FCC-4CF5-8A0A-D49BAF5C9460}" dt="2021-10-17T04:22:40.271" v="264" actId="113"/>
          <ac:spMkLst>
            <pc:docMk/>
            <pc:sldMk cId="0" sldId="257"/>
            <ac:spMk id="9218" creationId="{369C6C72-1350-4EF3-8DDA-29ACC50F12AD}"/>
          </ac:spMkLst>
        </pc:spChg>
        <pc:spChg chg="mod">
          <ac:chgData name="ITECH CORP" userId="8a353d5f2de0adf1" providerId="LiveId" clId="{AF0892F8-9FCC-4CF5-8A0A-D49BAF5C9460}" dt="2021-10-17T04:16:24.863" v="206" actId="26606"/>
          <ac:spMkLst>
            <pc:docMk/>
            <pc:sldMk cId="0" sldId="257"/>
            <ac:spMk id="9219" creationId="{DD160A12-4B6F-4432-8818-4CE5B870130B}"/>
          </ac:spMkLst>
        </pc:spChg>
        <pc:spChg chg="add del mod">
          <ac:chgData name="ITECH CORP" userId="8a353d5f2de0adf1" providerId="LiveId" clId="{AF0892F8-9FCC-4CF5-8A0A-D49BAF5C9460}" dt="2021-10-17T04:04:44.447" v="118" actId="26606"/>
          <ac:spMkLst>
            <pc:docMk/>
            <pc:sldMk cId="0" sldId="257"/>
            <ac:spMk id="9221" creationId="{D5B0403F-DAA3-4EA4-8129-D1B2B9FD7A81}"/>
          </ac:spMkLst>
        </pc:spChg>
        <pc:spChg chg="add del mod">
          <ac:chgData name="ITECH CORP" userId="8a353d5f2de0adf1" providerId="LiveId" clId="{AF0892F8-9FCC-4CF5-8A0A-D49BAF5C9460}" dt="2021-10-17T04:04:44.447" v="118" actId="26606"/>
          <ac:spMkLst>
            <pc:docMk/>
            <pc:sldMk cId="0" sldId="257"/>
            <ac:spMk id="9222" creationId="{D9F763F9-5546-4C11-AA80-63AA0D772A22}"/>
          </ac:spMkLst>
        </pc:spChg>
        <pc:spChg chg="add del mod">
          <ac:chgData name="ITECH CORP" userId="8a353d5f2de0adf1" providerId="LiveId" clId="{AF0892F8-9FCC-4CF5-8A0A-D49BAF5C9460}" dt="2021-10-17T04:04:44.447" v="118" actId="26606"/>
          <ac:spMkLst>
            <pc:docMk/>
            <pc:sldMk cId="0" sldId="257"/>
            <ac:spMk id="9223" creationId="{0F4D337F-EE8E-42D1-B1B9-4B08AC5D9544}"/>
          </ac:spMkLst>
        </pc:spChg>
        <pc:spChg chg="add del mod">
          <ac:chgData name="ITECH CORP" userId="8a353d5f2de0adf1" providerId="LiveId" clId="{AF0892F8-9FCC-4CF5-8A0A-D49BAF5C9460}" dt="2021-10-17T04:16:04.851" v="192" actId="26606"/>
          <ac:spMkLst>
            <pc:docMk/>
            <pc:sldMk cId="0" sldId="257"/>
            <ac:spMk id="9225" creationId="{08AD8FA2-2748-41B1-88BA-4D6EDDB02655}"/>
          </ac:spMkLst>
        </pc:spChg>
        <pc:spChg chg="add mod">
          <ac:chgData name="ITECH CORP" userId="8a353d5f2de0adf1" providerId="LiveId" clId="{AF0892F8-9FCC-4CF5-8A0A-D49BAF5C9460}" dt="2021-10-17T04:16:24.863" v="206" actId="26606"/>
          <ac:spMkLst>
            <pc:docMk/>
            <pc:sldMk cId="0" sldId="257"/>
            <ac:spMk id="9226" creationId="{D27A181D-5BB6-4003-BBA1-D3F56F06A7E0}"/>
          </ac:spMkLst>
        </pc:spChg>
        <pc:spChg chg="add mod">
          <ac:chgData name="ITECH CORP" userId="8a353d5f2de0adf1" providerId="LiveId" clId="{AF0892F8-9FCC-4CF5-8A0A-D49BAF5C9460}" dt="2021-10-17T04:16:24.863" v="206" actId="26606"/>
          <ac:spMkLst>
            <pc:docMk/>
            <pc:sldMk cId="0" sldId="257"/>
            <ac:spMk id="9227" creationId="{E2EF9B61-42F5-426B-93AC-2AEFEB3B7C52}"/>
          </ac:spMkLst>
        </pc:spChg>
        <pc:picChg chg="add del mod">
          <ac:chgData name="ITECH CORP" userId="8a353d5f2de0adf1" providerId="LiveId" clId="{AF0892F8-9FCC-4CF5-8A0A-D49BAF5C9460}" dt="2021-10-17T04:20:36.511" v="212"/>
          <ac:picMkLst>
            <pc:docMk/>
            <pc:sldMk cId="0" sldId="257"/>
            <ac:picMk id="16" creationId="{C3556E88-A7A4-4BA2-84DB-C4AE6FA5046C}"/>
          </ac:picMkLst>
        </pc:picChg>
        <pc:picChg chg="add del mod">
          <ac:chgData name="ITECH CORP" userId="8a353d5f2de0adf1" providerId="LiveId" clId="{AF0892F8-9FCC-4CF5-8A0A-D49BAF5C9460}" dt="2021-10-17T04:20:40.751" v="214"/>
          <ac:picMkLst>
            <pc:docMk/>
            <pc:sldMk cId="0" sldId="257"/>
            <ac:picMk id="17" creationId="{2FD3448B-DBDB-4806-B542-81389E3EE2AF}"/>
          </ac:picMkLst>
        </pc:picChg>
        <pc:picChg chg="add mod">
          <ac:chgData name="ITECH CORP" userId="8a353d5f2de0adf1" providerId="LiveId" clId="{AF0892F8-9FCC-4CF5-8A0A-D49BAF5C9460}" dt="2021-10-17T04:16:24.863" v="206" actId="26606"/>
          <ac:picMkLst>
            <pc:docMk/>
            <pc:sldMk cId="0" sldId="257"/>
            <ac:picMk id="27650" creationId="{433EACDD-C877-4E7A-B40A-C4A4DC63EA32}"/>
          </ac:picMkLst>
        </pc:picChg>
      </pc:sldChg>
      <pc:sldChg chg="addSp modSp add mod modMedia modClrScheme chgLayout">
        <pc:chgData name="ITECH CORP" userId="8a353d5f2de0adf1" providerId="LiveId" clId="{AF0892F8-9FCC-4CF5-8A0A-D49BAF5C9460}" dt="2021-10-17T04:04:27.445" v="114" actId="20577"/>
        <pc:sldMkLst>
          <pc:docMk/>
          <pc:sldMk cId="0" sldId="258"/>
        </pc:sldMkLst>
        <pc:spChg chg="add mod">
          <ac:chgData name="ITECH CORP" userId="8a353d5f2de0adf1" providerId="LiveId" clId="{AF0892F8-9FCC-4CF5-8A0A-D49BAF5C9460}" dt="2021-10-17T04:04:27.445" v="114" actId="20577"/>
          <ac:spMkLst>
            <pc:docMk/>
            <pc:sldMk cId="0" sldId="258"/>
            <ac:spMk id="73" creationId="{E759ECE6-CFC7-4C92-A4F1-84E57D1CD899}"/>
          </ac:spMkLst>
        </pc:spChg>
        <pc:spChg chg="add mod">
          <ac:chgData name="ITECH CORP" userId="8a353d5f2de0adf1" providerId="LiveId" clId="{AF0892F8-9FCC-4CF5-8A0A-D49BAF5C9460}" dt="2021-10-17T04:04:18.673" v="100" actId="26606"/>
          <ac:spMkLst>
            <pc:docMk/>
            <pc:sldMk cId="0" sldId="258"/>
            <ac:spMk id="75" creationId="{4683706B-8255-4C60-93FD-7392CF49C778}"/>
          </ac:spMkLst>
        </pc:spChg>
        <pc:spChg chg="mod ord">
          <ac:chgData name="ITECH CORP" userId="8a353d5f2de0adf1" providerId="LiveId" clId="{AF0892F8-9FCC-4CF5-8A0A-D49BAF5C9460}" dt="2021-10-17T04:04:18.673" v="100" actId="26606"/>
          <ac:spMkLst>
            <pc:docMk/>
            <pc:sldMk cId="0" sldId="258"/>
            <ac:spMk id="10242" creationId="{E5F37D9F-4A46-4DC5-B97B-FDFC75E45668}"/>
          </ac:spMkLst>
        </pc:spChg>
        <pc:spChg chg="mod">
          <ac:chgData name="ITECH CORP" userId="8a353d5f2de0adf1" providerId="LiveId" clId="{AF0892F8-9FCC-4CF5-8A0A-D49BAF5C9460}" dt="2021-10-17T04:04:18.673" v="100" actId="26606"/>
          <ac:spMkLst>
            <pc:docMk/>
            <pc:sldMk cId="0" sldId="258"/>
            <ac:spMk id="10243" creationId="{1EFE350C-8BB7-4970-9293-CD6A36FDDC15}"/>
          </ac:spMkLst>
        </pc:spChg>
        <pc:picChg chg="add mod">
          <ac:chgData name="ITECH CORP" userId="8a353d5f2de0adf1" providerId="LiveId" clId="{AF0892F8-9FCC-4CF5-8A0A-D49BAF5C9460}" dt="2021-10-17T04:04:24.721" v="102"/>
          <ac:picMkLst>
            <pc:docMk/>
            <pc:sldMk cId="0" sldId="258"/>
            <ac:picMk id="10245" creationId="{5561CCCA-59FC-4009-88CC-475B489EDBF6}"/>
          </ac:picMkLst>
        </pc:picChg>
      </pc:sldChg>
      <pc:sldChg chg="addSp delSp modSp add mod modClrScheme chgLayout">
        <pc:chgData name="ITECH CORP" userId="8a353d5f2de0adf1" providerId="LiveId" clId="{AF0892F8-9FCC-4CF5-8A0A-D49BAF5C9460}" dt="2021-10-17T04:32:41.467" v="381" actId="20577"/>
        <pc:sldMkLst>
          <pc:docMk/>
          <pc:sldMk cId="0" sldId="259"/>
        </pc:sldMkLst>
        <pc:spChg chg="add del mod">
          <ac:chgData name="ITECH CORP" userId="8a353d5f2de0adf1" providerId="LiveId" clId="{AF0892F8-9FCC-4CF5-8A0A-D49BAF5C9460}" dt="2021-10-17T04:32:32.149" v="367" actId="26606"/>
          <ac:spMkLst>
            <pc:docMk/>
            <pc:sldMk cId="0" sldId="259"/>
            <ac:spMk id="73" creationId="{75F20499-DEBA-4780-84C7-E3C04D1745DB}"/>
          </ac:spMkLst>
        </pc:spChg>
        <pc:spChg chg="add mod">
          <ac:chgData name="ITECH CORP" userId="8a353d5f2de0adf1" providerId="LiveId" clId="{AF0892F8-9FCC-4CF5-8A0A-D49BAF5C9460}" dt="2021-10-17T04:32:32.149" v="367" actId="26606"/>
          <ac:spMkLst>
            <pc:docMk/>
            <pc:sldMk cId="0" sldId="259"/>
            <ac:spMk id="75" creationId="{1A3A6E91-7431-4633-8244-E025E253AA39}"/>
          </ac:spMkLst>
        </pc:spChg>
        <pc:spChg chg="add mod">
          <ac:chgData name="ITECH CORP" userId="8a353d5f2de0adf1" providerId="LiveId" clId="{AF0892F8-9FCC-4CF5-8A0A-D49BAF5C9460}" dt="2021-10-17T04:32:41.467" v="381" actId="20577"/>
          <ac:spMkLst>
            <pc:docMk/>
            <pc:sldMk cId="0" sldId="259"/>
            <ac:spMk id="199" creationId="{86C0D425-E144-4914-AF2E-7C44F5AD7EA5}"/>
          </ac:spMkLst>
        </pc:spChg>
        <pc:spChg chg="mod ord">
          <ac:chgData name="ITECH CORP" userId="8a353d5f2de0adf1" providerId="LiveId" clId="{AF0892F8-9FCC-4CF5-8A0A-D49BAF5C9460}" dt="2021-10-17T04:32:32.149" v="367" actId="26606"/>
          <ac:spMkLst>
            <pc:docMk/>
            <pc:sldMk cId="0" sldId="259"/>
            <ac:spMk id="14338" creationId="{72C17C59-BC36-450C-8E0F-1DEA93B1FBD7}"/>
          </ac:spMkLst>
        </pc:spChg>
        <pc:spChg chg="mod ord">
          <ac:chgData name="ITECH CORP" userId="8a353d5f2de0adf1" providerId="LiveId" clId="{AF0892F8-9FCC-4CF5-8A0A-D49BAF5C9460}" dt="2021-10-17T04:32:32.149" v="367" actId="26606"/>
          <ac:spMkLst>
            <pc:docMk/>
            <pc:sldMk cId="0" sldId="259"/>
            <ac:spMk id="14339" creationId="{E404B830-0297-4596-94C0-DADCAD72926F}"/>
          </ac:spMkLst>
        </pc:spChg>
        <pc:picChg chg="add del">
          <ac:chgData name="ITECH CORP" userId="8a353d5f2de0adf1" providerId="LiveId" clId="{AF0892F8-9FCC-4CF5-8A0A-D49BAF5C9460}" dt="2021-10-17T04:32:25.174" v="365" actId="478"/>
          <ac:picMkLst>
            <pc:docMk/>
            <pc:sldMk cId="0" sldId="259"/>
            <ac:picMk id="14341" creationId="{5A830CA3-62A1-4549-B965-B62C26FF4900}"/>
          </ac:picMkLst>
        </pc:picChg>
        <pc:picChg chg="add mod">
          <ac:chgData name="ITECH CORP" userId="8a353d5f2de0adf1" providerId="LiveId" clId="{AF0892F8-9FCC-4CF5-8A0A-D49BAF5C9460}" dt="2021-10-17T04:32:32.149" v="367" actId="26606"/>
          <ac:picMkLst>
            <pc:docMk/>
            <pc:sldMk cId="0" sldId="259"/>
            <ac:picMk id="22530" creationId="{F92EFB49-AAA7-4B7E-9858-CC2D060D93AC}"/>
          </ac:picMkLst>
        </pc:picChg>
      </pc:sldChg>
      <pc:sldChg chg="addSp delSp modSp add mod modClrScheme chgLayout">
        <pc:chgData name="ITECH CORP" userId="8a353d5f2de0adf1" providerId="LiveId" clId="{AF0892F8-9FCC-4CF5-8A0A-D49BAF5C9460}" dt="2021-10-17T04:40:21.296" v="467" actId="122"/>
        <pc:sldMkLst>
          <pc:docMk/>
          <pc:sldMk cId="0" sldId="260"/>
        </pc:sldMkLst>
        <pc:spChg chg="add mod">
          <ac:chgData name="ITECH CORP" userId="8a353d5f2de0adf1" providerId="LiveId" clId="{AF0892F8-9FCC-4CF5-8A0A-D49BAF5C9460}" dt="2021-10-17T04:38:27.955" v="430" actId="26606"/>
          <ac:spMkLst>
            <pc:docMk/>
            <pc:sldMk cId="0" sldId="260"/>
            <ac:spMk id="5" creationId="{995CC3B0-6E98-4A26-B789-C326F99C63FF}"/>
          </ac:spMkLst>
        </pc:spChg>
        <pc:spChg chg="add del mod">
          <ac:chgData name="ITECH CORP" userId="8a353d5f2de0adf1" providerId="LiveId" clId="{AF0892F8-9FCC-4CF5-8A0A-D49BAF5C9460}" dt="2021-10-17T04:38:27.906" v="429" actId="26606"/>
          <ac:spMkLst>
            <pc:docMk/>
            <pc:sldMk cId="0" sldId="260"/>
            <ac:spMk id="73" creationId="{772C56AD-7645-4128-A1D9-4A15E42C2A41}"/>
          </ac:spMkLst>
        </pc:spChg>
        <pc:spChg chg="add del mod">
          <ac:chgData name="ITECH CORP" userId="8a353d5f2de0adf1" providerId="LiveId" clId="{AF0892F8-9FCC-4CF5-8A0A-D49BAF5C9460}" dt="2021-10-17T04:38:27.906" v="429" actId="26606"/>
          <ac:spMkLst>
            <pc:docMk/>
            <pc:sldMk cId="0" sldId="260"/>
            <ac:spMk id="75" creationId="{CCE48AA5-BADB-40DF-BC81-1FD1A32BCE8D}"/>
          </ac:spMkLst>
        </pc:spChg>
        <pc:spChg chg="add del mod">
          <ac:chgData name="ITECH CORP" userId="8a353d5f2de0adf1" providerId="LiveId" clId="{AF0892F8-9FCC-4CF5-8A0A-D49BAF5C9460}" dt="2021-10-17T04:38:27.955" v="430" actId="26606"/>
          <ac:spMkLst>
            <pc:docMk/>
            <pc:sldMk cId="0" sldId="260"/>
            <ac:spMk id="18434" creationId="{2A4F0918-A2B9-4B4B-BE73-D8FEFC2A2EEA}"/>
          </ac:spMkLst>
        </pc:spChg>
        <pc:spChg chg="mod">
          <ac:chgData name="ITECH CORP" userId="8a353d5f2de0adf1" providerId="LiveId" clId="{AF0892F8-9FCC-4CF5-8A0A-D49BAF5C9460}" dt="2021-10-17T04:40:21.296" v="467" actId="122"/>
          <ac:spMkLst>
            <pc:docMk/>
            <pc:sldMk cId="0" sldId="260"/>
            <ac:spMk id="18435" creationId="{F6C2173F-9834-48E6-93A0-C92BD468ECBB}"/>
          </ac:spMkLst>
        </pc:spChg>
        <pc:spChg chg="add mod">
          <ac:chgData name="ITECH CORP" userId="8a353d5f2de0adf1" providerId="LiveId" clId="{AF0892F8-9FCC-4CF5-8A0A-D49BAF5C9460}" dt="2021-10-17T04:38:27.955" v="430" actId="26606"/>
          <ac:spMkLst>
            <pc:docMk/>
            <pc:sldMk cId="0" sldId="260"/>
            <ac:spMk id="18439" creationId="{1621C2F2-25A9-4353-BD37-6DD546101ABF}"/>
          </ac:spMkLst>
        </pc:spChg>
        <pc:spChg chg="add mod">
          <ac:chgData name="ITECH CORP" userId="8a353d5f2de0adf1" providerId="LiveId" clId="{AF0892F8-9FCC-4CF5-8A0A-D49BAF5C9460}" dt="2021-10-17T04:38:27.955" v="430" actId="26606"/>
          <ac:spMkLst>
            <pc:docMk/>
            <pc:sldMk cId="0" sldId="260"/>
            <ac:spMk id="18440" creationId="{1551EA30-560B-430F-93FE-14D814812D2D}"/>
          </ac:spMkLst>
        </pc:spChg>
        <pc:graphicFrameChg chg="add del">
          <ac:chgData name="ITECH CORP" userId="8a353d5f2de0adf1" providerId="LiveId" clId="{AF0892F8-9FCC-4CF5-8A0A-D49BAF5C9460}" dt="2021-10-17T04:38:27.906" v="429" actId="26606"/>
          <ac:graphicFrameMkLst>
            <pc:docMk/>
            <pc:sldMk cId="0" sldId="260"/>
            <ac:graphicFrameMk id="18437" creationId="{04D9B8E0-9112-4698-B374-DBF416BC3392}"/>
          </ac:graphicFrameMkLst>
        </pc:graphicFrameChg>
        <pc:graphicFrameChg chg="add mod">
          <ac:chgData name="ITECH CORP" userId="8a353d5f2de0adf1" providerId="LiveId" clId="{AF0892F8-9FCC-4CF5-8A0A-D49BAF5C9460}" dt="2021-10-17T04:38:35.735" v="436" actId="20577"/>
          <ac:graphicFrameMkLst>
            <pc:docMk/>
            <pc:sldMk cId="0" sldId="260"/>
            <ac:graphicFrameMk id="18441" creationId="{51D3C219-2777-4139-A161-770BB9D62B93}"/>
          </ac:graphicFrameMkLst>
        </pc:graphicFrameChg>
      </pc:sldChg>
      <pc:sldChg chg="add del">
        <pc:chgData name="ITECH CORP" userId="8a353d5f2de0adf1" providerId="LiveId" clId="{AF0892F8-9FCC-4CF5-8A0A-D49BAF5C9460}" dt="2021-10-17T04:52:42.105" v="608" actId="47"/>
        <pc:sldMkLst>
          <pc:docMk/>
          <pc:sldMk cId="0" sldId="262"/>
        </pc:sldMkLst>
      </pc:sldChg>
      <pc:sldChg chg="add del">
        <pc:chgData name="ITECH CORP" userId="8a353d5f2de0adf1" providerId="LiveId" clId="{AF0892F8-9FCC-4CF5-8A0A-D49BAF5C9460}" dt="2021-10-17T04:52:42.105" v="608" actId="47"/>
        <pc:sldMkLst>
          <pc:docMk/>
          <pc:sldMk cId="0" sldId="263"/>
        </pc:sldMkLst>
      </pc:sldChg>
      <pc:sldChg chg="add del">
        <pc:chgData name="ITECH CORP" userId="8a353d5f2de0adf1" providerId="LiveId" clId="{AF0892F8-9FCC-4CF5-8A0A-D49BAF5C9460}" dt="2021-10-17T04:52:42.105" v="608" actId="47"/>
        <pc:sldMkLst>
          <pc:docMk/>
          <pc:sldMk cId="0" sldId="264"/>
        </pc:sldMkLst>
      </pc:sldChg>
      <pc:sldChg chg="add del">
        <pc:chgData name="ITECH CORP" userId="8a353d5f2de0adf1" providerId="LiveId" clId="{AF0892F8-9FCC-4CF5-8A0A-D49BAF5C9460}" dt="2021-10-17T04:52:42.105" v="608" actId="47"/>
        <pc:sldMkLst>
          <pc:docMk/>
          <pc:sldMk cId="0" sldId="265"/>
        </pc:sldMkLst>
      </pc:sldChg>
      <pc:sldChg chg="modSp mod">
        <pc:chgData name="ITECH CORP" userId="8a353d5f2de0adf1" providerId="LiveId" clId="{AF0892F8-9FCC-4CF5-8A0A-D49BAF5C9460}" dt="2021-10-17T03:59:57.957" v="25" actId="14100"/>
        <pc:sldMkLst>
          <pc:docMk/>
          <pc:sldMk cId="1650012627" sldId="266"/>
        </pc:sldMkLst>
        <pc:spChg chg="mod">
          <ac:chgData name="ITECH CORP" userId="8a353d5f2de0adf1" providerId="LiveId" clId="{AF0892F8-9FCC-4CF5-8A0A-D49BAF5C9460}" dt="2021-10-17T03:59:16.822" v="0" actId="20577"/>
          <ac:spMkLst>
            <pc:docMk/>
            <pc:sldMk cId="1650012627" sldId="266"/>
            <ac:spMk id="3" creationId="{5ECCBAE3-CEA3-4EE0-83F6-41CFC54D2B4A}"/>
          </ac:spMkLst>
        </pc:spChg>
        <pc:spChg chg="mod">
          <ac:chgData name="ITECH CORP" userId="8a353d5f2de0adf1" providerId="LiveId" clId="{AF0892F8-9FCC-4CF5-8A0A-D49BAF5C9460}" dt="2021-10-17T03:59:57.957" v="25" actId="14100"/>
          <ac:spMkLst>
            <pc:docMk/>
            <pc:sldMk cId="1650012627" sldId="266"/>
            <ac:spMk id="6" creationId="{CDD6760C-D868-43F4-99FB-1B78C91F8FE1}"/>
          </ac:spMkLst>
        </pc:spChg>
        <pc:picChg chg="mod">
          <ac:chgData name="ITECH CORP" userId="8a353d5f2de0adf1" providerId="LiveId" clId="{AF0892F8-9FCC-4CF5-8A0A-D49BAF5C9460}" dt="2021-10-17T03:59:55.249" v="24" actId="1076"/>
          <ac:picMkLst>
            <pc:docMk/>
            <pc:sldMk cId="1650012627" sldId="266"/>
            <ac:picMk id="5" creationId="{138708C1-7E80-4319-88FB-F8D00ABF1D24}"/>
          </ac:picMkLst>
        </pc:picChg>
      </pc:sldChg>
      <pc:sldChg chg="addSp delSp modSp add mod modClrScheme chgLayout">
        <pc:chgData name="ITECH CORP" userId="8a353d5f2de0adf1" providerId="LiveId" clId="{AF0892F8-9FCC-4CF5-8A0A-D49BAF5C9460}" dt="2021-10-17T04:08:56.173" v="163" actId="20577"/>
        <pc:sldMkLst>
          <pc:docMk/>
          <pc:sldMk cId="0" sldId="267"/>
        </pc:sldMkLst>
        <pc:spChg chg="add mod">
          <ac:chgData name="ITECH CORP" userId="8a353d5f2de0adf1" providerId="LiveId" clId="{AF0892F8-9FCC-4CF5-8A0A-D49BAF5C9460}" dt="2021-10-17T04:08:36.628" v="156" actId="20577"/>
          <ac:spMkLst>
            <pc:docMk/>
            <pc:sldMk cId="0" sldId="267"/>
            <ac:spMk id="72" creationId="{DF9BFC7A-F46E-419A-8C02-C6EEE66B5D8A}"/>
          </ac:spMkLst>
        </pc:spChg>
        <pc:spChg chg="add del mod">
          <ac:chgData name="ITECH CORP" userId="8a353d5f2de0adf1" providerId="LiveId" clId="{AF0892F8-9FCC-4CF5-8A0A-D49BAF5C9460}" dt="2021-10-17T04:07:03.892" v="140" actId="26606"/>
          <ac:spMkLst>
            <pc:docMk/>
            <pc:sldMk cId="0" sldId="267"/>
            <ac:spMk id="73" creationId="{BFA23765-9E32-4F4A-B527-4DDB12D570E5}"/>
          </ac:spMkLst>
        </pc:spChg>
        <pc:spChg chg="add mod">
          <ac:chgData name="ITECH CORP" userId="8a353d5f2de0adf1" providerId="LiveId" clId="{AF0892F8-9FCC-4CF5-8A0A-D49BAF5C9460}" dt="2021-10-17T04:08:23.912" v="143" actId="26606"/>
          <ac:spMkLst>
            <pc:docMk/>
            <pc:sldMk cId="0" sldId="267"/>
            <ac:spMk id="74" creationId="{0CD4DE8F-B897-4AC0-B652-1F26B619F953}"/>
          </ac:spMkLst>
        </pc:spChg>
        <pc:spChg chg="add del mod">
          <ac:chgData name="ITECH CORP" userId="8a353d5f2de0adf1" providerId="LiveId" clId="{AF0892F8-9FCC-4CF5-8A0A-D49BAF5C9460}" dt="2021-10-17T04:07:03.892" v="140" actId="26606"/>
          <ac:spMkLst>
            <pc:docMk/>
            <pc:sldMk cId="0" sldId="267"/>
            <ac:spMk id="75" creationId="{1405230B-BEE2-496C-A1CA-E4075834D069}"/>
          </ac:spMkLst>
        </pc:spChg>
        <pc:spChg chg="add del mod">
          <ac:chgData name="ITECH CORP" userId="8a353d5f2de0adf1" providerId="LiveId" clId="{AF0892F8-9FCC-4CF5-8A0A-D49BAF5C9460}" dt="2021-10-17T04:08:15.132" v="142" actId="931"/>
          <ac:spMkLst>
            <pc:docMk/>
            <pc:sldMk cId="0" sldId="267"/>
            <ac:spMk id="76" creationId="{B8E1AA17-0B2D-4717-BA03-17E3EE7D8E68}"/>
          </ac:spMkLst>
        </pc:spChg>
        <pc:spChg chg="add del mod">
          <ac:chgData name="ITECH CORP" userId="8a353d5f2de0adf1" providerId="LiveId" clId="{AF0892F8-9FCC-4CF5-8A0A-D49BAF5C9460}" dt="2021-10-17T04:07:03.892" v="140" actId="26606"/>
          <ac:spMkLst>
            <pc:docMk/>
            <pc:sldMk cId="0" sldId="267"/>
            <ac:spMk id="77" creationId="{61FF6FA7-7ADC-4A85-A663-AF645C7A54D2}"/>
          </ac:spMkLst>
        </pc:spChg>
        <pc:spChg chg="add del mod">
          <ac:chgData name="ITECH CORP" userId="8a353d5f2de0adf1" providerId="LiveId" clId="{AF0892F8-9FCC-4CF5-8A0A-D49BAF5C9460}" dt="2021-10-17T04:08:30.950" v="144" actId="478"/>
          <ac:spMkLst>
            <pc:docMk/>
            <pc:sldMk cId="0" sldId="267"/>
            <ac:spMk id="140" creationId="{956F5232-DCA0-4A26-987C-F42E2E204945}"/>
          </ac:spMkLst>
        </pc:spChg>
        <pc:spChg chg="mod ord">
          <ac:chgData name="ITECH CORP" userId="8a353d5f2de0adf1" providerId="LiveId" clId="{AF0892F8-9FCC-4CF5-8A0A-D49BAF5C9460}" dt="2021-10-17T04:08:23.912" v="143" actId="26606"/>
          <ac:spMkLst>
            <pc:docMk/>
            <pc:sldMk cId="0" sldId="267"/>
            <ac:spMk id="3074" creationId="{5773B4D1-696C-418B-9ED7-26931486337C}"/>
          </ac:spMkLst>
        </pc:spChg>
        <pc:spChg chg="add del mod ord">
          <ac:chgData name="ITECH CORP" userId="8a353d5f2de0adf1" providerId="LiveId" clId="{AF0892F8-9FCC-4CF5-8A0A-D49BAF5C9460}" dt="2021-10-17T04:07:03.915" v="141" actId="26606"/>
          <ac:spMkLst>
            <pc:docMk/>
            <pc:sldMk cId="0" sldId="267"/>
            <ac:spMk id="3075" creationId="{39BDA191-468A-48CA-AC1E-5C37D1A7486D}"/>
          </ac:spMkLst>
        </pc:spChg>
        <pc:spChg chg="add mod">
          <ac:chgData name="ITECH CORP" userId="8a353d5f2de0adf1" providerId="LiveId" clId="{AF0892F8-9FCC-4CF5-8A0A-D49BAF5C9460}" dt="2021-10-17T04:08:56.173" v="163" actId="20577"/>
          <ac:spMkLst>
            <pc:docMk/>
            <pc:sldMk cId="0" sldId="267"/>
            <ac:spMk id="3079" creationId="{39BDA191-468A-48CA-AC1E-5C37D1A7486D}"/>
          </ac:spMkLst>
        </pc:spChg>
        <pc:graphicFrameChg chg="add del mod">
          <ac:chgData name="ITECH CORP" userId="8a353d5f2de0adf1" providerId="LiveId" clId="{AF0892F8-9FCC-4CF5-8A0A-D49BAF5C9460}" dt="2021-10-17T04:07:03.892" v="140" actId="26606"/>
          <ac:graphicFrameMkLst>
            <pc:docMk/>
            <pc:sldMk cId="0" sldId="267"/>
            <ac:graphicFrameMk id="3077" creationId="{F35C0415-27DB-4587-A4CB-2BD87AC92FE5}"/>
          </ac:graphicFrameMkLst>
        </pc:graphicFrameChg>
        <pc:picChg chg="add mod ord">
          <ac:chgData name="ITECH CORP" userId="8a353d5f2de0adf1" providerId="LiveId" clId="{AF0892F8-9FCC-4CF5-8A0A-D49BAF5C9460}" dt="2021-10-17T04:08:23.912" v="143" actId="26606"/>
          <ac:picMkLst>
            <pc:docMk/>
            <pc:sldMk cId="0" sldId="267"/>
            <ac:picMk id="3" creationId="{D06D37EC-9DBC-452A-A167-36FE3CF0CC64}"/>
          </ac:picMkLst>
        </pc:picChg>
      </pc:sldChg>
      <pc:sldChg chg="del">
        <pc:chgData name="ITECH CORP" userId="8a353d5f2de0adf1" providerId="LiveId" clId="{AF0892F8-9FCC-4CF5-8A0A-D49BAF5C9460}" dt="2021-10-17T04:00:10.404" v="27" actId="47"/>
        <pc:sldMkLst>
          <pc:docMk/>
          <pc:sldMk cId="0" sldId="268"/>
        </pc:sldMkLst>
      </pc:sldChg>
      <pc:sldChg chg="addSp delSp modSp add mod modClrScheme chgLayout">
        <pc:chgData name="ITECH CORP" userId="8a353d5f2de0adf1" providerId="LiveId" clId="{AF0892F8-9FCC-4CF5-8A0A-D49BAF5C9460}" dt="2021-10-17T04:09:15.213" v="164" actId="26606"/>
        <pc:sldMkLst>
          <pc:docMk/>
          <pc:sldMk cId="0" sldId="269"/>
        </pc:sldMkLst>
        <pc:spChg chg="add mod ord">
          <ac:chgData name="ITECH CORP" userId="8a353d5f2de0adf1" providerId="LiveId" clId="{AF0892F8-9FCC-4CF5-8A0A-D49BAF5C9460}" dt="2021-10-17T04:09:15.213" v="164" actId="26606"/>
          <ac:spMkLst>
            <pc:docMk/>
            <pc:sldMk cId="0" sldId="269"/>
            <ac:spMk id="2" creationId="{7F575ED4-7747-4B0E-B013-E9BA0F70D2E8}"/>
          </ac:spMkLst>
        </pc:spChg>
        <pc:spChg chg="add">
          <ac:chgData name="ITECH CORP" userId="8a353d5f2de0adf1" providerId="LiveId" clId="{AF0892F8-9FCC-4CF5-8A0A-D49BAF5C9460}" dt="2021-10-17T04:09:15.213" v="164" actId="26606"/>
          <ac:spMkLst>
            <pc:docMk/>
            <pc:sldMk cId="0" sldId="269"/>
            <ac:spMk id="72" creationId="{478C6A76-29A6-47DA-9852-1AAC60F2256A}"/>
          </ac:spMkLst>
        </pc:spChg>
        <pc:spChg chg="add">
          <ac:chgData name="ITECH CORP" userId="8a353d5f2de0adf1" providerId="LiveId" clId="{AF0892F8-9FCC-4CF5-8A0A-D49BAF5C9460}" dt="2021-10-17T04:09:15.213" v="164" actId="26606"/>
          <ac:spMkLst>
            <pc:docMk/>
            <pc:sldMk cId="0" sldId="269"/>
            <ac:spMk id="74" creationId="{01A5C491-EF6F-4546-A876-37673E1F1F18}"/>
          </ac:spMkLst>
        </pc:spChg>
        <pc:spChg chg="del mod ord">
          <ac:chgData name="ITECH CORP" userId="8a353d5f2de0adf1" providerId="LiveId" clId="{AF0892F8-9FCC-4CF5-8A0A-D49BAF5C9460}" dt="2021-10-17T04:09:15.213" v="164" actId="26606"/>
          <ac:spMkLst>
            <pc:docMk/>
            <pc:sldMk cId="0" sldId="269"/>
            <ac:spMk id="5122" creationId="{CE6D253E-2CAB-44D8-A4E1-551A8B87A49C}"/>
          </ac:spMkLst>
        </pc:spChg>
        <pc:graphicFrameChg chg="add">
          <ac:chgData name="ITECH CORP" userId="8a353d5f2de0adf1" providerId="LiveId" clId="{AF0892F8-9FCC-4CF5-8A0A-D49BAF5C9460}" dt="2021-10-17T04:09:15.213" v="164" actId="26606"/>
          <ac:graphicFrameMkLst>
            <pc:docMk/>
            <pc:sldMk cId="0" sldId="269"/>
            <ac:graphicFrameMk id="5124" creationId="{383F055C-46A5-494F-A149-F126C06FE399}"/>
          </ac:graphicFrameMkLst>
        </pc:graphicFrameChg>
      </pc:sldChg>
      <pc:sldChg chg="modSp add mod">
        <pc:chgData name="ITECH CORP" userId="8a353d5f2de0adf1" providerId="LiveId" clId="{AF0892F8-9FCC-4CF5-8A0A-D49BAF5C9460}" dt="2021-10-17T04:03:02.665" v="74" actId="5793"/>
        <pc:sldMkLst>
          <pc:docMk/>
          <pc:sldMk cId="0" sldId="270"/>
        </pc:sldMkLst>
        <pc:spChg chg="mod">
          <ac:chgData name="ITECH CORP" userId="8a353d5f2de0adf1" providerId="LiveId" clId="{AF0892F8-9FCC-4CF5-8A0A-D49BAF5C9460}" dt="2021-10-17T04:03:02.665" v="74" actId="5793"/>
          <ac:spMkLst>
            <pc:docMk/>
            <pc:sldMk cId="0" sldId="270"/>
            <ac:spMk id="6147" creationId="{7DB09865-EF95-489A-8C40-19D3AE72D1CB}"/>
          </ac:spMkLst>
        </pc:spChg>
      </pc:sldChg>
      <pc:sldChg chg="addSp delSp modSp add mod modClrScheme chgLayout">
        <pc:chgData name="ITECH CORP" userId="8a353d5f2de0adf1" providerId="LiveId" clId="{AF0892F8-9FCC-4CF5-8A0A-D49BAF5C9460}" dt="2021-10-17T04:11:15.169" v="179" actId="26606"/>
        <pc:sldMkLst>
          <pc:docMk/>
          <pc:sldMk cId="0" sldId="272"/>
        </pc:sldMkLst>
        <pc:spChg chg="add del mod">
          <ac:chgData name="ITECH CORP" userId="8a353d5f2de0adf1" providerId="LiveId" clId="{AF0892F8-9FCC-4CF5-8A0A-D49BAF5C9460}" dt="2021-10-17T04:10:37.770" v="168" actId="931"/>
          <ac:spMkLst>
            <pc:docMk/>
            <pc:sldMk cId="0" sldId="272"/>
            <ac:spMk id="72" creationId="{4F506049-3F5C-4A95-AB18-14078C72E7D3}"/>
          </ac:spMkLst>
        </pc:spChg>
        <pc:spChg chg="add del mod">
          <ac:chgData name="ITECH CORP" userId="8a353d5f2de0adf1" providerId="LiveId" clId="{AF0892F8-9FCC-4CF5-8A0A-D49BAF5C9460}" dt="2021-10-17T04:10:28.458" v="166" actId="26606"/>
          <ac:spMkLst>
            <pc:docMk/>
            <pc:sldMk cId="0" sldId="272"/>
            <ac:spMk id="73" creationId="{B0C87469-5D30-4FD9-9FCE-452A89D37AFD}"/>
          </ac:spMkLst>
        </pc:spChg>
        <pc:spChg chg="add del mod">
          <ac:chgData name="ITECH CORP" userId="8a353d5f2de0adf1" providerId="LiveId" clId="{AF0892F8-9FCC-4CF5-8A0A-D49BAF5C9460}" dt="2021-10-17T04:11:15.169" v="179" actId="26606"/>
          <ac:spMkLst>
            <pc:docMk/>
            <pc:sldMk cId="0" sldId="272"/>
            <ac:spMk id="74" creationId="{6B63B00F-4E77-43E6-9526-1A8D4FF69315}"/>
          </ac:spMkLst>
        </pc:spChg>
        <pc:spChg chg="add del mod">
          <ac:chgData name="ITECH CORP" userId="8a353d5f2de0adf1" providerId="LiveId" clId="{AF0892F8-9FCC-4CF5-8A0A-D49BAF5C9460}" dt="2021-10-17T04:10:28.458" v="166" actId="26606"/>
          <ac:spMkLst>
            <pc:docMk/>
            <pc:sldMk cId="0" sldId="272"/>
            <ac:spMk id="75" creationId="{E1F275D3-FD57-4AAA-A0F4-101C257A1467}"/>
          </ac:spMkLst>
        </pc:spChg>
        <pc:spChg chg="add mod ord">
          <ac:chgData name="ITECH CORP" userId="8a353d5f2de0adf1" providerId="LiveId" clId="{AF0892F8-9FCC-4CF5-8A0A-D49BAF5C9460}" dt="2021-10-17T04:11:15.169" v="179" actId="26606"/>
          <ac:spMkLst>
            <pc:docMk/>
            <pc:sldMk cId="0" sldId="272"/>
            <ac:spMk id="76" creationId="{1309139F-9385-4736-9B8A-6CF488A51EF8}"/>
          </ac:spMkLst>
        </pc:spChg>
        <pc:spChg chg="add del mod">
          <ac:chgData name="ITECH CORP" userId="8a353d5f2de0adf1" providerId="LiveId" clId="{AF0892F8-9FCC-4CF5-8A0A-D49BAF5C9460}" dt="2021-10-17T04:10:28.458" v="166" actId="26606"/>
          <ac:spMkLst>
            <pc:docMk/>
            <pc:sldMk cId="0" sldId="272"/>
            <ac:spMk id="77" creationId="{45D2B2C8-3A42-4294-BBDF-52B35E64ACCE}"/>
          </ac:spMkLst>
        </pc:spChg>
        <pc:spChg chg="add del">
          <ac:chgData name="ITECH CORP" userId="8a353d5f2de0adf1" providerId="LiveId" clId="{AF0892F8-9FCC-4CF5-8A0A-D49BAF5C9460}" dt="2021-10-17T04:11:03.812" v="176" actId="26606"/>
          <ac:spMkLst>
            <pc:docMk/>
            <pc:sldMk cId="0" sldId="272"/>
            <ac:spMk id="78" creationId="{0F54E05E-99EF-467F-8A0F-CB1B69FDDAC0}"/>
          </ac:spMkLst>
        </pc:spChg>
        <pc:spChg chg="add mod">
          <ac:chgData name="ITECH CORP" userId="8a353d5f2de0adf1" providerId="LiveId" clId="{AF0892F8-9FCC-4CF5-8A0A-D49BAF5C9460}" dt="2021-10-17T04:11:15.169" v="179" actId="26606"/>
          <ac:spMkLst>
            <pc:docMk/>
            <pc:sldMk cId="0" sldId="272"/>
            <ac:spMk id="80" creationId="{8C875FD0-8E46-4FE4-AC6E-441E743157F4}"/>
          </ac:spMkLst>
        </pc:spChg>
        <pc:spChg chg="add mod">
          <ac:chgData name="ITECH CORP" userId="8a353d5f2de0adf1" providerId="LiveId" clId="{AF0892F8-9FCC-4CF5-8A0A-D49BAF5C9460}" dt="2021-10-17T04:11:15.169" v="179" actId="26606"/>
          <ac:spMkLst>
            <pc:docMk/>
            <pc:sldMk cId="0" sldId="272"/>
            <ac:spMk id="82" creationId="{6D9DE4F8-93DA-4A8A-A53E-14026B807DC8}"/>
          </ac:spMkLst>
        </pc:spChg>
        <pc:spChg chg="mod ord">
          <ac:chgData name="ITECH CORP" userId="8a353d5f2de0adf1" providerId="LiveId" clId="{AF0892F8-9FCC-4CF5-8A0A-D49BAF5C9460}" dt="2021-10-17T04:11:15.169" v="179" actId="26606"/>
          <ac:spMkLst>
            <pc:docMk/>
            <pc:sldMk cId="0" sldId="272"/>
            <ac:spMk id="7170" creationId="{AF2E702D-7005-40FB-8FAE-290435A6833C}"/>
          </ac:spMkLst>
        </pc:spChg>
        <pc:spChg chg="add del">
          <ac:chgData name="ITECH CORP" userId="8a353d5f2de0adf1" providerId="LiveId" clId="{AF0892F8-9FCC-4CF5-8A0A-D49BAF5C9460}" dt="2021-10-17T04:10:28.476" v="167" actId="26606"/>
          <ac:spMkLst>
            <pc:docMk/>
            <pc:sldMk cId="0" sldId="272"/>
            <ac:spMk id="7171" creationId="{2626A1F0-2A05-4665-BB3E-D646692788CF}"/>
          </ac:spMkLst>
        </pc:spChg>
        <pc:spChg chg="add mod ord">
          <ac:chgData name="ITECH CORP" userId="8a353d5f2de0adf1" providerId="LiveId" clId="{AF0892F8-9FCC-4CF5-8A0A-D49BAF5C9460}" dt="2021-10-17T04:11:15.169" v="179" actId="26606"/>
          <ac:spMkLst>
            <pc:docMk/>
            <pc:sldMk cId="0" sldId="272"/>
            <ac:spMk id="7175" creationId="{2626A1F0-2A05-4665-BB3E-D646692788CF}"/>
          </ac:spMkLst>
        </pc:spChg>
        <pc:spChg chg="add del mod">
          <ac:chgData name="ITECH CORP" userId="8a353d5f2de0adf1" providerId="LiveId" clId="{AF0892F8-9FCC-4CF5-8A0A-D49BAF5C9460}" dt="2021-10-17T04:11:15.152" v="178" actId="26606"/>
          <ac:spMkLst>
            <pc:docMk/>
            <pc:sldMk cId="0" sldId="272"/>
            <ac:spMk id="7177" creationId="{21E92A7A-B5F4-4776-A70D-CF84AFC9776D}"/>
          </ac:spMkLst>
        </pc:spChg>
        <pc:spChg chg="add mod">
          <ac:chgData name="ITECH CORP" userId="8a353d5f2de0adf1" providerId="LiveId" clId="{AF0892F8-9FCC-4CF5-8A0A-D49BAF5C9460}" dt="2021-10-17T04:11:15.169" v="179" actId="26606"/>
          <ac:spMkLst>
            <pc:docMk/>
            <pc:sldMk cId="0" sldId="272"/>
            <ac:spMk id="7179" creationId="{A1597066-BF61-4A68-A689-3EA7F54249DE}"/>
          </ac:spMkLst>
        </pc:spChg>
        <pc:graphicFrameChg chg="add del">
          <ac:chgData name="ITECH CORP" userId="8a353d5f2de0adf1" providerId="LiveId" clId="{AF0892F8-9FCC-4CF5-8A0A-D49BAF5C9460}" dt="2021-10-17T04:10:28.458" v="166" actId="26606"/>
          <ac:graphicFrameMkLst>
            <pc:docMk/>
            <pc:sldMk cId="0" sldId="272"/>
            <ac:graphicFrameMk id="7173" creationId="{C2816D43-C6AD-4730-B9B9-1EE3E9AF617A}"/>
          </ac:graphicFrameMkLst>
        </pc:graphicFrameChg>
        <pc:picChg chg="add mod">
          <ac:chgData name="ITECH CORP" userId="8a353d5f2de0adf1" providerId="LiveId" clId="{AF0892F8-9FCC-4CF5-8A0A-D49BAF5C9460}" dt="2021-10-17T04:11:15.169" v="179" actId="26606"/>
          <ac:picMkLst>
            <pc:docMk/>
            <pc:sldMk cId="0" sldId="272"/>
            <ac:picMk id="3" creationId="{18306175-A0D9-4A4A-B6BE-32C2819D261D}"/>
          </ac:picMkLst>
        </pc:picChg>
      </pc:sldChg>
      <pc:sldChg chg="addSp delSp modSp add del mod modClrScheme chgLayout">
        <pc:chgData name="ITECH CORP" userId="8a353d5f2de0adf1" providerId="LiveId" clId="{AF0892F8-9FCC-4CF5-8A0A-D49BAF5C9460}" dt="2021-10-17T04:14:26.146" v="185" actId="26606"/>
        <pc:sldMkLst>
          <pc:docMk/>
          <pc:sldMk cId="0" sldId="273"/>
        </pc:sldMkLst>
        <pc:spChg chg="add mod">
          <ac:chgData name="ITECH CORP" userId="8a353d5f2de0adf1" providerId="LiveId" clId="{AF0892F8-9FCC-4CF5-8A0A-D49BAF5C9460}" dt="2021-10-17T04:14:26.146" v="185" actId="26606"/>
          <ac:spMkLst>
            <pc:docMk/>
            <pc:sldMk cId="0" sldId="273"/>
            <ac:spMk id="75" creationId="{29EFD938-C43B-48F6-AAC1-2693F196E110}"/>
          </ac:spMkLst>
        </pc:spChg>
        <pc:spChg chg="add mod">
          <ac:chgData name="ITECH CORP" userId="8a353d5f2de0adf1" providerId="LiveId" clId="{AF0892F8-9FCC-4CF5-8A0A-D49BAF5C9460}" dt="2021-10-17T04:14:26.146" v="185" actId="26606"/>
          <ac:spMkLst>
            <pc:docMk/>
            <pc:sldMk cId="0" sldId="273"/>
            <ac:spMk id="77" creationId="{E6D5BCC5-7DA0-4945-9ECF-52AB22DA5824}"/>
          </ac:spMkLst>
        </pc:spChg>
        <pc:spChg chg="add del mod">
          <ac:chgData name="ITECH CORP" userId="8a353d5f2de0adf1" providerId="LiveId" clId="{AF0892F8-9FCC-4CF5-8A0A-D49BAF5C9460}" dt="2021-10-17T04:14:26.146" v="185" actId="26606"/>
          <ac:spMkLst>
            <pc:docMk/>
            <pc:sldMk cId="0" sldId="273"/>
            <ac:spMk id="79" creationId="{027DC27B-B2CA-4ECC-A703-19A9E240A0F6}"/>
          </ac:spMkLst>
        </pc:spChg>
        <pc:spChg chg="add del mod">
          <ac:chgData name="ITECH CORP" userId="8a353d5f2de0adf1" providerId="LiveId" clId="{AF0892F8-9FCC-4CF5-8A0A-D49BAF5C9460}" dt="2021-10-17T04:14:26.146" v="185" actId="26606"/>
          <ac:spMkLst>
            <pc:docMk/>
            <pc:sldMk cId="0" sldId="273"/>
            <ac:spMk id="81" creationId="{09A2AA25-F0A8-4EFF-8329-7CFFB1074ECC}"/>
          </ac:spMkLst>
        </pc:spChg>
        <pc:spChg chg="mod">
          <ac:chgData name="ITECH CORP" userId="8a353d5f2de0adf1" providerId="LiveId" clId="{AF0892F8-9FCC-4CF5-8A0A-D49BAF5C9460}" dt="2021-10-17T04:14:26.146" v="185" actId="26606"/>
          <ac:spMkLst>
            <pc:docMk/>
            <pc:sldMk cId="0" sldId="273"/>
            <ac:spMk id="8194" creationId="{67D3C092-11EB-4A3D-B250-C94E49B586BA}"/>
          </ac:spMkLst>
        </pc:spChg>
        <pc:spChg chg="mod ord">
          <ac:chgData name="ITECH CORP" userId="8a353d5f2de0adf1" providerId="LiveId" clId="{AF0892F8-9FCC-4CF5-8A0A-D49BAF5C9460}" dt="2021-10-17T04:14:26.146" v="185" actId="26606"/>
          <ac:spMkLst>
            <pc:docMk/>
            <pc:sldMk cId="0" sldId="273"/>
            <ac:spMk id="8195" creationId="{A9395F29-EA06-4D1E-8F62-1303B8681998}"/>
          </ac:spMkLst>
        </pc:spChg>
        <pc:spChg chg="add mod">
          <ac:chgData name="ITECH CORP" userId="8a353d5f2de0adf1" providerId="LiveId" clId="{AF0892F8-9FCC-4CF5-8A0A-D49BAF5C9460}" dt="2021-10-17T04:14:26.146" v="185" actId="26606"/>
          <ac:spMkLst>
            <pc:docMk/>
            <pc:sldMk cId="0" sldId="273"/>
            <ac:spMk id="28678" creationId="{2C02B635-0C3C-4B25-B63C-13AF8F0BB866}"/>
          </ac:spMkLst>
        </pc:spChg>
        <pc:spChg chg="add mod">
          <ac:chgData name="ITECH CORP" userId="8a353d5f2de0adf1" providerId="LiveId" clId="{AF0892F8-9FCC-4CF5-8A0A-D49BAF5C9460}" dt="2021-10-17T04:14:26.146" v="185" actId="26606"/>
          <ac:spMkLst>
            <pc:docMk/>
            <pc:sldMk cId="0" sldId="273"/>
            <ac:spMk id="28679" creationId="{17B1DC65-3C1E-45F5-81E4-5BA891C86C05}"/>
          </ac:spMkLst>
        </pc:spChg>
        <pc:picChg chg="add del">
          <ac:chgData name="ITECH CORP" userId="8a353d5f2de0adf1" providerId="LiveId" clId="{AF0892F8-9FCC-4CF5-8A0A-D49BAF5C9460}" dt="2021-10-17T04:13:57.110" v="181" actId="478"/>
          <ac:picMkLst>
            <pc:docMk/>
            <pc:sldMk cId="0" sldId="273"/>
            <ac:picMk id="28674" creationId="{9CDA9E04-4C62-4FEF-A8F7-7565C99996B3}"/>
          </ac:picMkLst>
        </pc:picChg>
        <pc:picChg chg="add mod">
          <ac:chgData name="ITECH CORP" userId="8a353d5f2de0adf1" providerId="LiveId" clId="{AF0892F8-9FCC-4CF5-8A0A-D49BAF5C9460}" dt="2021-10-17T04:14:26.146" v="185" actId="26606"/>
          <ac:picMkLst>
            <pc:docMk/>
            <pc:sldMk cId="0" sldId="273"/>
            <ac:picMk id="28676" creationId="{C12DE680-94DE-4005-B8F0-A21416ECB8D2}"/>
          </ac:picMkLst>
        </pc:picChg>
      </pc:sldChg>
      <pc:sldChg chg="addSp delSp modSp add del mod modClrScheme chgLayout">
        <pc:chgData name="ITECH CORP" userId="8a353d5f2de0adf1" providerId="LiveId" clId="{AF0892F8-9FCC-4CF5-8A0A-D49BAF5C9460}" dt="2021-10-17T04:04:11.721" v="99" actId="26606"/>
        <pc:sldMkLst>
          <pc:docMk/>
          <pc:sldMk cId="0" sldId="274"/>
        </pc:sldMkLst>
        <pc:spChg chg="add del mod ord">
          <ac:chgData name="ITECH CORP" userId="8a353d5f2de0adf1" providerId="LiveId" clId="{AF0892F8-9FCC-4CF5-8A0A-D49BAF5C9460}" dt="2021-10-17T04:04:02.685" v="96" actId="700"/>
          <ac:spMkLst>
            <pc:docMk/>
            <pc:sldMk cId="0" sldId="274"/>
            <ac:spMk id="2" creationId="{8895D7FF-3EC5-420A-A2A4-5957F478D57B}"/>
          </ac:spMkLst>
        </pc:spChg>
        <pc:spChg chg="add del mod">
          <ac:chgData name="ITECH CORP" userId="8a353d5f2de0adf1" providerId="LiveId" clId="{AF0892F8-9FCC-4CF5-8A0A-D49BAF5C9460}" dt="2021-10-17T04:04:11.647" v="98" actId="26606"/>
          <ac:spMkLst>
            <pc:docMk/>
            <pc:sldMk cId="0" sldId="274"/>
            <ac:spMk id="73" creationId="{3688D6F0-D500-4E11-AE5E-AE681B050B92}"/>
          </ac:spMkLst>
        </pc:spChg>
        <pc:spChg chg="add del mod">
          <ac:chgData name="ITECH CORP" userId="8a353d5f2de0adf1" providerId="LiveId" clId="{AF0892F8-9FCC-4CF5-8A0A-D49BAF5C9460}" dt="2021-10-17T04:04:11.647" v="98" actId="26606"/>
          <ac:spMkLst>
            <pc:docMk/>
            <pc:sldMk cId="0" sldId="274"/>
            <ac:spMk id="75" creationId="{44874590-B9E4-4D65-B480-0473581C7AE1}"/>
          </ac:spMkLst>
        </pc:spChg>
        <pc:spChg chg="mod ord">
          <ac:chgData name="ITECH CORP" userId="8a353d5f2de0adf1" providerId="LiveId" clId="{AF0892F8-9FCC-4CF5-8A0A-D49BAF5C9460}" dt="2021-10-17T04:04:11.721" v="99" actId="26606"/>
          <ac:spMkLst>
            <pc:docMk/>
            <pc:sldMk cId="0" sldId="274"/>
            <ac:spMk id="11266" creationId="{0FC66BD4-43E5-46FB-8AB9-2312AF8E74F0}"/>
          </ac:spMkLst>
        </pc:spChg>
        <pc:spChg chg="add del mod ord">
          <ac:chgData name="ITECH CORP" userId="8a353d5f2de0adf1" providerId="LiveId" clId="{AF0892F8-9FCC-4CF5-8A0A-D49BAF5C9460}" dt="2021-10-17T04:04:11.721" v="99" actId="26606"/>
          <ac:spMkLst>
            <pc:docMk/>
            <pc:sldMk cId="0" sldId="274"/>
            <ac:spMk id="11267" creationId="{07DCD8AD-501B-4AE8-8D82-A9F07A0C842B}"/>
          </ac:spMkLst>
        </pc:spChg>
        <pc:spChg chg="add">
          <ac:chgData name="ITECH CORP" userId="8a353d5f2de0adf1" providerId="LiveId" clId="{AF0892F8-9FCC-4CF5-8A0A-D49BAF5C9460}" dt="2021-10-17T04:04:11.721" v="99" actId="26606"/>
          <ac:spMkLst>
            <pc:docMk/>
            <pc:sldMk cId="0" sldId="274"/>
            <ac:spMk id="11271" creationId="{D89A2622-BCCB-43FB-A7B9-52759B2D1426}"/>
          </ac:spMkLst>
        </pc:spChg>
        <pc:spChg chg="add">
          <ac:chgData name="ITECH CORP" userId="8a353d5f2de0adf1" providerId="LiveId" clId="{AF0892F8-9FCC-4CF5-8A0A-D49BAF5C9460}" dt="2021-10-17T04:04:11.721" v="99" actId="26606"/>
          <ac:spMkLst>
            <pc:docMk/>
            <pc:sldMk cId="0" sldId="274"/>
            <ac:spMk id="11272" creationId="{F5062763-014D-4A0A-9D22-63D00C1F2EE5}"/>
          </ac:spMkLst>
        </pc:spChg>
        <pc:graphicFrameChg chg="add del mod">
          <ac:chgData name="ITECH CORP" userId="8a353d5f2de0adf1" providerId="LiveId" clId="{AF0892F8-9FCC-4CF5-8A0A-D49BAF5C9460}" dt="2021-10-17T04:04:11.647" v="98" actId="26606"/>
          <ac:graphicFrameMkLst>
            <pc:docMk/>
            <pc:sldMk cId="0" sldId="274"/>
            <ac:graphicFrameMk id="11269" creationId="{907729BA-7457-4035-811B-64D58A876ED4}"/>
          </ac:graphicFrameMkLst>
        </pc:graphicFrameChg>
        <pc:graphicFrameChg chg="add">
          <ac:chgData name="ITECH CORP" userId="8a353d5f2de0adf1" providerId="LiveId" clId="{AF0892F8-9FCC-4CF5-8A0A-D49BAF5C9460}" dt="2021-10-17T04:04:11.721" v="99" actId="26606"/>
          <ac:graphicFrameMkLst>
            <pc:docMk/>
            <pc:sldMk cId="0" sldId="274"/>
            <ac:graphicFrameMk id="11273" creationId="{F9C3DEE7-CCBF-4DAB-95DB-68E141FE12DB}"/>
          </ac:graphicFrameMkLst>
        </pc:graphicFrameChg>
      </pc:sldChg>
      <pc:sldChg chg="addSp delSp modSp add del mod modClrScheme chgLayout">
        <pc:chgData name="ITECH CORP" userId="8a353d5f2de0adf1" providerId="LiveId" clId="{AF0892F8-9FCC-4CF5-8A0A-D49BAF5C9460}" dt="2021-10-17T04:25:49.360" v="287" actId="47"/>
        <pc:sldMkLst>
          <pc:docMk/>
          <pc:sldMk cId="0" sldId="275"/>
        </pc:sldMkLst>
        <pc:spChg chg="add del mod ord">
          <ac:chgData name="ITECH CORP" userId="8a353d5f2de0adf1" providerId="LiveId" clId="{AF0892F8-9FCC-4CF5-8A0A-D49BAF5C9460}" dt="2021-10-17T04:05:46.155" v="133" actId="700"/>
          <ac:spMkLst>
            <pc:docMk/>
            <pc:sldMk cId="0" sldId="275"/>
            <ac:spMk id="2" creationId="{9CBE3C6C-B751-415A-9FED-8BBB6AD963A5}"/>
          </ac:spMkLst>
        </pc:spChg>
        <pc:spChg chg="add del mod ord">
          <ac:chgData name="ITECH CORP" userId="8a353d5f2de0adf1" providerId="LiveId" clId="{AF0892F8-9FCC-4CF5-8A0A-D49BAF5C9460}" dt="2021-10-17T04:05:46.155" v="133" actId="700"/>
          <ac:spMkLst>
            <pc:docMk/>
            <pc:sldMk cId="0" sldId="275"/>
            <ac:spMk id="3" creationId="{3A453564-3076-4D84-A7DF-65556273F292}"/>
          </ac:spMkLst>
        </pc:spChg>
        <pc:spChg chg="mod ord">
          <ac:chgData name="ITECH CORP" userId="8a353d5f2de0adf1" providerId="LiveId" clId="{AF0892F8-9FCC-4CF5-8A0A-D49BAF5C9460}" dt="2021-10-17T04:23:06.193" v="269" actId="20577"/>
          <ac:spMkLst>
            <pc:docMk/>
            <pc:sldMk cId="0" sldId="275"/>
            <ac:spMk id="6" creationId="{46E109E9-AB8A-468A-A898-2EFA7E8C6212}"/>
          </ac:spMkLst>
        </pc:spChg>
      </pc:sldChg>
      <pc:sldChg chg="addSp delSp modSp add del mod modClrScheme chgLayout">
        <pc:chgData name="ITECH CORP" userId="8a353d5f2de0adf1" providerId="LiveId" clId="{AF0892F8-9FCC-4CF5-8A0A-D49BAF5C9460}" dt="2021-10-17T05:01:29.945" v="629" actId="27636"/>
        <pc:sldMkLst>
          <pc:docMk/>
          <pc:sldMk cId="0" sldId="276"/>
        </pc:sldMkLst>
        <pc:spChg chg="add del mod">
          <ac:chgData name="ITECH CORP" userId="8a353d5f2de0adf1" providerId="LiveId" clId="{AF0892F8-9FCC-4CF5-8A0A-D49BAF5C9460}" dt="2021-10-17T04:28:37.926" v="323" actId="26606"/>
          <ac:spMkLst>
            <pc:docMk/>
            <pc:sldMk cId="0" sldId="276"/>
            <ac:spMk id="3" creationId="{742EE1A0-89DB-4416-835B-83D9EB89AF1E}"/>
          </ac:spMkLst>
        </pc:spChg>
        <pc:spChg chg="add del">
          <ac:chgData name="ITECH CORP" userId="8a353d5f2de0adf1" providerId="LiveId" clId="{AF0892F8-9FCC-4CF5-8A0A-D49BAF5C9460}" dt="2021-10-17T04:28:21.275" v="320" actId="22"/>
          <ac:spMkLst>
            <pc:docMk/>
            <pc:sldMk cId="0" sldId="276"/>
            <ac:spMk id="4" creationId="{CE6EBFE1-D801-48A7-88F6-7318091F632F}"/>
          </ac:spMkLst>
        </pc:spChg>
        <pc:spChg chg="add mod">
          <ac:chgData name="ITECH CORP" userId="8a353d5f2de0adf1" providerId="LiveId" clId="{AF0892F8-9FCC-4CF5-8A0A-D49BAF5C9460}" dt="2021-10-17T04:30:37.521" v="345" actId="20577"/>
          <ac:spMkLst>
            <pc:docMk/>
            <pc:sldMk cId="0" sldId="276"/>
            <ac:spMk id="8" creationId="{ADCCEB93-EFBB-40B1-97C2-7EC31427DA71}"/>
          </ac:spMkLst>
        </pc:spChg>
        <pc:spChg chg="add del mod">
          <ac:chgData name="ITECH CORP" userId="8a353d5f2de0adf1" providerId="LiveId" clId="{AF0892F8-9FCC-4CF5-8A0A-D49BAF5C9460}" dt="2021-10-17T04:28:37.901" v="322" actId="26606"/>
          <ac:spMkLst>
            <pc:docMk/>
            <pc:sldMk cId="0" sldId="276"/>
            <ac:spMk id="9" creationId="{EC168873-C507-4D18-94C7-215EA52B9ED7}"/>
          </ac:spMkLst>
        </pc:spChg>
        <pc:spChg chg="add mod">
          <ac:chgData name="ITECH CORP" userId="8a353d5f2de0adf1" providerId="LiveId" clId="{AF0892F8-9FCC-4CF5-8A0A-D49BAF5C9460}" dt="2021-10-17T04:30:28.400" v="333" actId="26606"/>
          <ac:spMkLst>
            <pc:docMk/>
            <pc:sldMk cId="0" sldId="276"/>
            <ac:spMk id="10" creationId="{5DA34B1A-13B1-43F3-8E87-C88B998F1389}"/>
          </ac:spMkLst>
        </pc:spChg>
        <pc:spChg chg="add del mod">
          <ac:chgData name="ITECH CORP" userId="8a353d5f2de0adf1" providerId="LiveId" clId="{AF0892F8-9FCC-4CF5-8A0A-D49BAF5C9460}" dt="2021-10-17T04:28:37.901" v="322" actId="26606"/>
          <ac:spMkLst>
            <pc:docMk/>
            <pc:sldMk cId="0" sldId="276"/>
            <ac:spMk id="11" creationId="{8CAD9AC0-E73F-4656-9AF5-0E1B54D1C03A}"/>
          </ac:spMkLst>
        </pc:spChg>
        <pc:spChg chg="add del mod">
          <ac:chgData name="ITECH CORP" userId="8a353d5f2de0adf1" providerId="LiveId" clId="{AF0892F8-9FCC-4CF5-8A0A-D49BAF5C9460}" dt="2021-10-17T04:29:19.212" v="329" actId="26606"/>
          <ac:spMkLst>
            <pc:docMk/>
            <pc:sldMk cId="0" sldId="276"/>
            <ac:spMk id="12" creationId="{29EFA584-9BF3-456E-BDDF-64CCEA708171}"/>
          </ac:spMkLst>
        </pc:spChg>
        <pc:spChg chg="add del mod">
          <ac:chgData name="ITECH CORP" userId="8a353d5f2de0adf1" providerId="LiveId" clId="{AF0892F8-9FCC-4CF5-8A0A-D49BAF5C9460}" dt="2021-10-17T04:28:37.901" v="322" actId="26606"/>
          <ac:spMkLst>
            <pc:docMk/>
            <pc:sldMk cId="0" sldId="276"/>
            <ac:spMk id="13" creationId="{CE6F13B2-D826-46F4-875E-1535125CF644}"/>
          </ac:spMkLst>
        </pc:spChg>
        <pc:spChg chg="add del mod">
          <ac:chgData name="ITECH CORP" userId="8a353d5f2de0adf1" providerId="LiveId" clId="{AF0892F8-9FCC-4CF5-8A0A-D49BAF5C9460}" dt="2021-10-17T04:29:19.212" v="329" actId="26606"/>
          <ac:spMkLst>
            <pc:docMk/>
            <pc:sldMk cId="0" sldId="276"/>
            <ac:spMk id="14" creationId="{3FB4983F-7BE9-46F6-AA3E-E51C76BF441A}"/>
          </ac:spMkLst>
        </pc:spChg>
        <pc:spChg chg="add del mod">
          <ac:chgData name="ITECH CORP" userId="8a353d5f2de0adf1" providerId="LiveId" clId="{AF0892F8-9FCC-4CF5-8A0A-D49BAF5C9460}" dt="2021-10-17T04:28:37.901" v="322" actId="26606"/>
          <ac:spMkLst>
            <pc:docMk/>
            <pc:sldMk cId="0" sldId="276"/>
            <ac:spMk id="15" creationId="{451DB27D-5A5E-4DF0-95EE-88EB1EEBBD36}"/>
          </ac:spMkLst>
        </pc:spChg>
        <pc:spChg chg="add mod ord">
          <ac:chgData name="ITECH CORP" userId="8a353d5f2de0adf1" providerId="LiveId" clId="{AF0892F8-9FCC-4CF5-8A0A-D49BAF5C9460}" dt="2021-10-17T05:01:29.945" v="629" actId="27636"/>
          <ac:spMkLst>
            <pc:docMk/>
            <pc:sldMk cId="0" sldId="276"/>
            <ac:spMk id="17" creationId="{742EE1A0-89DB-4416-835B-83D9EB89AF1E}"/>
          </ac:spMkLst>
        </pc:spChg>
        <pc:spChg chg="add del mod">
          <ac:chgData name="ITECH CORP" userId="8a353d5f2de0adf1" providerId="LiveId" clId="{AF0892F8-9FCC-4CF5-8A0A-D49BAF5C9460}" dt="2021-10-17T04:29:19.195" v="328" actId="26606"/>
          <ac:spMkLst>
            <pc:docMk/>
            <pc:sldMk cId="0" sldId="276"/>
            <ac:spMk id="22" creationId="{62320043-C7FF-4D70-87DF-ACDC6811D677}"/>
          </ac:spMkLst>
        </pc:spChg>
        <pc:spChg chg="add del mod">
          <ac:chgData name="ITECH CORP" userId="8a353d5f2de0adf1" providerId="LiveId" clId="{AF0892F8-9FCC-4CF5-8A0A-D49BAF5C9460}" dt="2021-10-17T04:29:19.195" v="328" actId="26606"/>
          <ac:spMkLst>
            <pc:docMk/>
            <pc:sldMk cId="0" sldId="276"/>
            <ac:spMk id="24" creationId="{76AADFB8-3544-47C5-BB5A-D882003BBE77}"/>
          </ac:spMkLst>
        </pc:spChg>
        <pc:spChg chg="add del mod">
          <ac:chgData name="ITECH CORP" userId="8a353d5f2de0adf1" providerId="LiveId" clId="{AF0892F8-9FCC-4CF5-8A0A-D49BAF5C9460}" dt="2021-10-17T04:29:19.195" v="328" actId="26606"/>
          <ac:spMkLst>
            <pc:docMk/>
            <pc:sldMk cId="0" sldId="276"/>
            <ac:spMk id="26" creationId="{8DC8047D-9E1F-4F58-A6E1-6160F13AE5A2}"/>
          </ac:spMkLst>
        </pc:spChg>
        <pc:spChg chg="add mod ord">
          <ac:chgData name="ITECH CORP" userId="8a353d5f2de0adf1" providerId="LiveId" clId="{AF0892F8-9FCC-4CF5-8A0A-D49BAF5C9460}" dt="2021-10-17T04:30:28.400" v="333" actId="26606"/>
          <ac:spMkLst>
            <pc:docMk/>
            <pc:sldMk cId="0" sldId="276"/>
            <ac:spMk id="28" creationId="{3EFC506D-49BC-49C5-A5AF-51DD1B318D53}"/>
          </ac:spMkLst>
        </pc:spChg>
        <pc:spChg chg="add del mod">
          <ac:chgData name="ITECH CORP" userId="8a353d5f2de0adf1" providerId="LiveId" clId="{AF0892F8-9FCC-4CF5-8A0A-D49BAF5C9460}" dt="2021-10-17T04:30:18.441" v="332" actId="931"/>
          <ac:spMkLst>
            <pc:docMk/>
            <pc:sldMk cId="0" sldId="276"/>
            <ac:spMk id="29" creationId="{6A02271A-5ED1-4780-9E88-0F4B37D70403}"/>
          </ac:spMkLst>
        </pc:spChg>
        <pc:graphicFrameChg chg="add del mod">
          <ac:chgData name="ITECH CORP" userId="8a353d5f2de0adf1" providerId="LiveId" clId="{AF0892F8-9FCC-4CF5-8A0A-D49BAF5C9460}" dt="2021-10-17T04:28:37.901" v="322" actId="26606"/>
          <ac:graphicFrameMkLst>
            <pc:docMk/>
            <pc:sldMk cId="0" sldId="276"/>
            <ac:graphicFrameMk id="5" creationId="{7D587E03-E41D-42A5-B43D-597690E7D8CD}"/>
          </ac:graphicFrameMkLst>
        </pc:graphicFrameChg>
        <pc:picChg chg="add mod">
          <ac:chgData name="ITECH CORP" userId="8a353d5f2de0adf1" providerId="LiveId" clId="{AF0892F8-9FCC-4CF5-8A0A-D49BAF5C9460}" dt="2021-10-17T04:30:28.400" v="333" actId="26606"/>
          <ac:picMkLst>
            <pc:docMk/>
            <pc:sldMk cId="0" sldId="276"/>
            <ac:picMk id="7" creationId="{0A4B00C3-446D-4340-905E-FC848FB37A6B}"/>
          </ac:picMkLst>
        </pc:picChg>
      </pc:sldChg>
      <pc:sldChg chg="del">
        <pc:chgData name="ITECH CORP" userId="8a353d5f2de0adf1" providerId="LiveId" clId="{AF0892F8-9FCC-4CF5-8A0A-D49BAF5C9460}" dt="2021-10-17T04:00:10.404" v="27" actId="47"/>
        <pc:sldMkLst>
          <pc:docMk/>
          <pc:sldMk cId="0" sldId="277"/>
        </pc:sldMkLst>
      </pc:sldChg>
      <pc:sldChg chg="del">
        <pc:chgData name="ITECH CORP" userId="8a353d5f2de0adf1" providerId="LiveId" clId="{AF0892F8-9FCC-4CF5-8A0A-D49BAF5C9460}" dt="2021-10-17T04:00:10.404" v="27" actId="47"/>
        <pc:sldMkLst>
          <pc:docMk/>
          <pc:sldMk cId="0" sldId="278"/>
        </pc:sldMkLst>
      </pc:sldChg>
      <pc:sldChg chg="addSp delSp modSp add del mod chgLayout">
        <pc:chgData name="ITECH CORP" userId="8a353d5f2de0adf1" providerId="LiveId" clId="{AF0892F8-9FCC-4CF5-8A0A-D49BAF5C9460}" dt="2021-10-17T04:41:20.366" v="479" actId="6549"/>
        <pc:sldMkLst>
          <pc:docMk/>
          <pc:sldMk cId="0" sldId="279"/>
        </pc:sldMkLst>
        <pc:spChg chg="add mod">
          <ac:chgData name="ITECH CORP" userId="8a353d5f2de0adf1" providerId="LiveId" clId="{AF0892F8-9FCC-4CF5-8A0A-D49BAF5C9460}" dt="2021-10-17T04:38:52.593" v="439" actId="1076"/>
          <ac:spMkLst>
            <pc:docMk/>
            <pc:sldMk cId="0" sldId="279"/>
            <ac:spMk id="4" creationId="{6E017E3E-2D59-4606-9866-A84D8AD6D4F6}"/>
          </ac:spMkLst>
        </pc:spChg>
        <pc:spChg chg="add mod">
          <ac:chgData name="ITECH CORP" userId="8a353d5f2de0adf1" providerId="LiveId" clId="{AF0892F8-9FCC-4CF5-8A0A-D49BAF5C9460}" dt="2021-10-17T04:41:20.366" v="479" actId="6549"/>
          <ac:spMkLst>
            <pc:docMk/>
            <pc:sldMk cId="0" sldId="279"/>
            <ac:spMk id="6" creationId="{0259B721-DEB4-4F05-B776-49C1AC02F991}"/>
          </ac:spMkLst>
        </pc:spChg>
        <pc:spChg chg="add del mod ord">
          <ac:chgData name="ITECH CORP" userId="8a353d5f2de0adf1" providerId="LiveId" clId="{AF0892F8-9FCC-4CF5-8A0A-D49BAF5C9460}" dt="2021-10-17T04:39:53.624" v="464" actId="700"/>
          <ac:spMkLst>
            <pc:docMk/>
            <pc:sldMk cId="0" sldId="279"/>
            <ac:spMk id="7" creationId="{C613A29C-4B4C-4E38-B5B3-A1357F97ACFE}"/>
          </ac:spMkLst>
        </pc:spChg>
        <pc:spChg chg="add del">
          <ac:chgData name="ITECH CORP" userId="8a353d5f2de0adf1" providerId="LiveId" clId="{AF0892F8-9FCC-4CF5-8A0A-D49BAF5C9460}" dt="2021-10-17T04:39:54.601" v="465" actId="22"/>
          <ac:spMkLst>
            <pc:docMk/>
            <pc:sldMk cId="0" sldId="279"/>
            <ac:spMk id="8" creationId="{D3704766-B551-4F04-81CA-F5B14015D512}"/>
          </ac:spMkLst>
        </pc:spChg>
        <pc:spChg chg="add del mod ord">
          <ac:chgData name="ITECH CORP" userId="8a353d5f2de0adf1" providerId="LiveId" clId="{AF0892F8-9FCC-4CF5-8A0A-D49BAF5C9460}" dt="2021-10-17T04:39:53.624" v="464" actId="700"/>
          <ac:spMkLst>
            <pc:docMk/>
            <pc:sldMk cId="0" sldId="279"/>
            <ac:spMk id="9" creationId="{D6D792EB-FDF5-4FC4-91F9-B7011252D16D}"/>
          </ac:spMkLst>
        </pc:spChg>
        <pc:spChg chg="add mod ord">
          <ac:chgData name="ITECH CORP" userId="8a353d5f2de0adf1" providerId="LiveId" clId="{AF0892F8-9FCC-4CF5-8A0A-D49BAF5C9460}" dt="2021-10-17T04:40:24.467" v="469" actId="27636"/>
          <ac:spMkLst>
            <pc:docMk/>
            <pc:sldMk cId="0" sldId="279"/>
            <ac:spMk id="10" creationId="{58DA49EA-02C2-4832-A9D3-252A0225C26D}"/>
          </ac:spMkLst>
        </pc:spChg>
        <pc:spChg chg="add del mod ord">
          <ac:chgData name="ITECH CORP" userId="8a353d5f2de0adf1" providerId="LiveId" clId="{AF0892F8-9FCC-4CF5-8A0A-D49BAF5C9460}" dt="2021-10-17T04:41:08.266" v="476" actId="478"/>
          <ac:spMkLst>
            <pc:docMk/>
            <pc:sldMk cId="0" sldId="279"/>
            <ac:spMk id="11" creationId="{1DC7DC90-1BD8-4EF9-963D-4744587175B3}"/>
          </ac:spMkLst>
        </pc:spChg>
        <pc:spChg chg="mod">
          <ac:chgData name="ITECH CORP" userId="8a353d5f2de0adf1" providerId="LiveId" clId="{AF0892F8-9FCC-4CF5-8A0A-D49BAF5C9460}" dt="2021-10-17T04:39:30.607" v="459" actId="14100"/>
          <ac:spMkLst>
            <pc:docMk/>
            <pc:sldMk cId="0" sldId="279"/>
            <ac:spMk id="19458" creationId="{18B63978-C0C9-4E82-9C3D-E03A73E1BD6D}"/>
          </ac:spMkLst>
        </pc:spChg>
      </pc:sldChg>
      <pc:sldChg chg="del">
        <pc:chgData name="ITECH CORP" userId="8a353d5f2de0adf1" providerId="LiveId" clId="{AF0892F8-9FCC-4CF5-8A0A-D49BAF5C9460}" dt="2021-10-17T04:00:10.404" v="27" actId="47"/>
        <pc:sldMkLst>
          <pc:docMk/>
          <pc:sldMk cId="0" sldId="280"/>
        </pc:sldMkLst>
      </pc:sldChg>
      <pc:sldChg chg="del">
        <pc:chgData name="ITECH CORP" userId="8a353d5f2de0adf1" providerId="LiveId" clId="{AF0892F8-9FCC-4CF5-8A0A-D49BAF5C9460}" dt="2021-10-17T04:00:10.404" v="27" actId="47"/>
        <pc:sldMkLst>
          <pc:docMk/>
          <pc:sldMk cId="0" sldId="282"/>
        </pc:sldMkLst>
      </pc:sldChg>
      <pc:sldChg chg="del">
        <pc:chgData name="ITECH CORP" userId="8a353d5f2de0adf1" providerId="LiveId" clId="{AF0892F8-9FCC-4CF5-8A0A-D49BAF5C9460}" dt="2021-10-17T04:00:10.404" v="27" actId="47"/>
        <pc:sldMkLst>
          <pc:docMk/>
          <pc:sldMk cId="0" sldId="283"/>
        </pc:sldMkLst>
      </pc:sldChg>
      <pc:sldChg chg="del">
        <pc:chgData name="ITECH CORP" userId="8a353d5f2de0adf1" providerId="LiveId" clId="{AF0892F8-9FCC-4CF5-8A0A-D49BAF5C9460}" dt="2021-10-17T04:00:10.404" v="27" actId="47"/>
        <pc:sldMkLst>
          <pc:docMk/>
          <pc:sldMk cId="0" sldId="284"/>
        </pc:sldMkLst>
      </pc:sldChg>
      <pc:sldChg chg="addSp delSp modSp add mod modClrScheme chgLayout">
        <pc:chgData name="ITECH CORP" userId="8a353d5f2de0adf1" providerId="LiveId" clId="{AF0892F8-9FCC-4CF5-8A0A-D49BAF5C9460}" dt="2021-10-17T04:45:10.292" v="542" actId="26606"/>
        <pc:sldMkLst>
          <pc:docMk/>
          <pc:sldMk cId="0" sldId="286"/>
        </pc:sldMkLst>
        <pc:spChg chg="add mod">
          <ac:chgData name="ITECH CORP" userId="8a353d5f2de0adf1" providerId="LiveId" clId="{AF0892F8-9FCC-4CF5-8A0A-D49BAF5C9460}" dt="2021-10-17T04:45:10.292" v="542" actId="26606"/>
          <ac:spMkLst>
            <pc:docMk/>
            <pc:sldMk cId="0" sldId="286"/>
            <ac:spMk id="72" creationId="{2CCC2499-93CA-4C87-A844-8F5743D1981E}"/>
          </ac:spMkLst>
        </pc:spChg>
        <pc:spChg chg="add mod">
          <ac:chgData name="ITECH CORP" userId="8a353d5f2de0adf1" providerId="LiveId" clId="{AF0892F8-9FCC-4CF5-8A0A-D49BAF5C9460}" dt="2021-10-17T04:45:10.292" v="542" actId="26606"/>
          <ac:spMkLst>
            <pc:docMk/>
            <pc:sldMk cId="0" sldId="286"/>
            <ac:spMk id="74" creationId="{492418A8-757F-4D38-B4D7-48094EFF811D}"/>
          </ac:spMkLst>
        </pc:spChg>
        <pc:spChg chg="add del mod">
          <ac:chgData name="ITECH CORP" userId="8a353d5f2de0adf1" providerId="LiveId" clId="{AF0892F8-9FCC-4CF5-8A0A-D49BAF5C9460}" dt="2021-10-17T04:42:31.935" v="498" actId="26606"/>
          <ac:spMkLst>
            <pc:docMk/>
            <pc:sldMk cId="0" sldId="286"/>
            <ac:spMk id="76" creationId="{AD4A92AD-FB96-4323-BD00-49D3861635A9}"/>
          </ac:spMkLst>
        </pc:spChg>
        <pc:spChg chg="add del mod">
          <ac:chgData name="ITECH CORP" userId="8a353d5f2de0adf1" providerId="LiveId" clId="{AF0892F8-9FCC-4CF5-8A0A-D49BAF5C9460}" dt="2021-10-17T04:44:42.798" v="506"/>
          <ac:spMkLst>
            <pc:docMk/>
            <pc:sldMk cId="0" sldId="286"/>
            <ac:spMk id="136" creationId="{E3B363BD-743D-44CA-BE39-61C099C86091}"/>
          </ac:spMkLst>
        </pc:spChg>
        <pc:spChg chg="add del mod">
          <ac:chgData name="ITECH CORP" userId="8a353d5f2de0adf1" providerId="LiveId" clId="{AF0892F8-9FCC-4CF5-8A0A-D49BAF5C9460}" dt="2021-10-17T04:42:40.358" v="501" actId="478"/>
          <ac:spMkLst>
            <pc:docMk/>
            <pc:sldMk cId="0" sldId="286"/>
            <ac:spMk id="138" creationId="{65CC2B67-87B7-422F-A976-266C4F1344EE}"/>
          </ac:spMkLst>
        </pc:spChg>
        <pc:spChg chg="add del mod">
          <ac:chgData name="ITECH CORP" userId="8a353d5f2de0adf1" providerId="LiveId" clId="{AF0892F8-9FCC-4CF5-8A0A-D49BAF5C9460}" dt="2021-10-17T04:45:08.041" v="539" actId="26606"/>
          <ac:spMkLst>
            <pc:docMk/>
            <pc:sldMk cId="0" sldId="286"/>
            <ac:spMk id="200" creationId="{456A3086-7800-44AC-A09E-5AAF912B4C01}"/>
          </ac:spMkLst>
        </pc:spChg>
        <pc:spChg chg="add del mod">
          <ac:chgData name="ITECH CORP" userId="8a353d5f2de0adf1" providerId="LiveId" clId="{AF0892F8-9FCC-4CF5-8A0A-D49BAF5C9460}" dt="2021-10-17T04:45:08.041" v="539" actId="26606"/>
          <ac:spMkLst>
            <pc:docMk/>
            <pc:sldMk cId="0" sldId="286"/>
            <ac:spMk id="202" creationId="{2A0CF47E-A957-4029-A981-B932B7CAEE90}"/>
          </ac:spMkLst>
        </pc:spChg>
        <pc:spChg chg="mod ord">
          <ac:chgData name="ITECH CORP" userId="8a353d5f2de0adf1" providerId="LiveId" clId="{AF0892F8-9FCC-4CF5-8A0A-D49BAF5C9460}" dt="2021-10-17T04:45:10.292" v="542" actId="26606"/>
          <ac:spMkLst>
            <pc:docMk/>
            <pc:sldMk cId="0" sldId="286"/>
            <ac:spMk id="22530" creationId="{61D324D1-C935-466E-A71F-42738AB29B90}"/>
          </ac:spMkLst>
        </pc:spChg>
        <pc:spChg chg="mod">
          <ac:chgData name="ITECH CORP" userId="8a353d5f2de0adf1" providerId="LiveId" clId="{AF0892F8-9FCC-4CF5-8A0A-D49BAF5C9460}" dt="2021-10-17T04:45:10.292" v="542" actId="26606"/>
          <ac:spMkLst>
            <pc:docMk/>
            <pc:sldMk cId="0" sldId="286"/>
            <ac:spMk id="22531" creationId="{FA86F34D-CF83-4C2B-A9F9-57DE70DC5899}"/>
          </ac:spMkLst>
        </pc:spChg>
        <pc:picChg chg="add mod ord">
          <ac:chgData name="ITECH CORP" userId="8a353d5f2de0adf1" providerId="LiveId" clId="{AF0892F8-9FCC-4CF5-8A0A-D49BAF5C9460}" dt="2021-10-17T04:45:10.292" v="542" actId="26606"/>
          <ac:picMkLst>
            <pc:docMk/>
            <pc:sldMk cId="0" sldId="286"/>
            <ac:picMk id="14338" creationId="{544A7FA3-100E-443C-9539-B854251E3F54}"/>
          </ac:picMkLst>
        </pc:picChg>
      </pc:sldChg>
      <pc:sldChg chg="del">
        <pc:chgData name="ITECH CORP" userId="8a353d5f2de0adf1" providerId="LiveId" clId="{AF0892F8-9FCC-4CF5-8A0A-D49BAF5C9460}" dt="2021-10-17T04:00:10.404" v="27" actId="47"/>
        <pc:sldMkLst>
          <pc:docMk/>
          <pc:sldMk cId="4288858125" sldId="286"/>
        </pc:sldMkLst>
      </pc:sldChg>
      <pc:sldChg chg="addSp delSp modSp add mod modClrScheme chgLayout">
        <pc:chgData name="ITECH CORP" userId="8a353d5f2de0adf1" providerId="LiveId" clId="{AF0892F8-9FCC-4CF5-8A0A-D49BAF5C9460}" dt="2021-10-17T04:47:15.951" v="548" actId="26606"/>
        <pc:sldMkLst>
          <pc:docMk/>
          <pc:sldMk cId="0" sldId="287"/>
        </pc:sldMkLst>
        <pc:spChg chg="mod ord">
          <ac:chgData name="ITECH CORP" userId="8a353d5f2de0adf1" providerId="LiveId" clId="{AF0892F8-9FCC-4CF5-8A0A-D49BAF5C9460}" dt="2021-10-17T04:47:15.951" v="547" actId="26606"/>
          <ac:spMkLst>
            <pc:docMk/>
            <pc:sldMk cId="0" sldId="287"/>
            <ac:spMk id="2" creationId="{0438BDEC-D706-4856-B5C0-E91024B6306D}"/>
          </ac:spMkLst>
        </pc:spChg>
        <pc:spChg chg="mod ord">
          <ac:chgData name="ITECH CORP" userId="8a353d5f2de0adf1" providerId="LiveId" clId="{AF0892F8-9FCC-4CF5-8A0A-D49BAF5C9460}" dt="2021-10-17T04:47:15.951" v="547" actId="26606"/>
          <ac:spMkLst>
            <pc:docMk/>
            <pc:sldMk cId="0" sldId="287"/>
            <ac:spMk id="3" creationId="{F3CC7A63-F508-4FF5-84E0-3822FDFDB7B6}"/>
          </ac:spMkLst>
        </pc:spChg>
        <pc:spChg chg="add del mod">
          <ac:chgData name="ITECH CORP" userId="8a353d5f2de0adf1" providerId="LiveId" clId="{AF0892F8-9FCC-4CF5-8A0A-D49BAF5C9460}" dt="2021-10-17T04:47:15.951" v="548" actId="26606"/>
          <ac:spMkLst>
            <pc:docMk/>
            <pc:sldMk cId="0" sldId="287"/>
            <ac:spMk id="72" creationId="{6C654CAA-9B20-4905-A0C5-EE2782E8EC34}"/>
          </ac:spMkLst>
        </pc:spChg>
        <pc:spChg chg="mod ord">
          <ac:chgData name="ITECH CORP" userId="8a353d5f2de0adf1" providerId="LiveId" clId="{AF0892F8-9FCC-4CF5-8A0A-D49BAF5C9460}" dt="2021-10-17T04:47:15.951" v="547" actId="26606"/>
          <ac:spMkLst>
            <pc:docMk/>
            <pc:sldMk cId="0" sldId="287"/>
            <ac:spMk id="23554" creationId="{D9560094-4C2D-4E7A-8845-7BAD2618DF3D}"/>
          </ac:spMkLst>
        </pc:spChg>
        <pc:spChg chg="mod ord">
          <ac:chgData name="ITECH CORP" userId="8a353d5f2de0adf1" providerId="LiveId" clId="{AF0892F8-9FCC-4CF5-8A0A-D49BAF5C9460}" dt="2021-10-17T04:47:15.951" v="547" actId="26606"/>
          <ac:spMkLst>
            <pc:docMk/>
            <pc:sldMk cId="0" sldId="287"/>
            <ac:spMk id="23555" creationId="{08813D14-0679-4860-A68E-E206BEBDDE59}"/>
          </ac:spMkLst>
        </pc:spChg>
        <pc:picChg chg="add mod">
          <ac:chgData name="ITECH CORP" userId="8a353d5f2de0adf1" providerId="LiveId" clId="{AF0892F8-9FCC-4CF5-8A0A-D49BAF5C9460}" dt="2021-10-17T04:47:15.951" v="548" actId="26606"/>
          <ac:picMkLst>
            <pc:docMk/>
            <pc:sldMk cId="0" sldId="287"/>
            <ac:picMk id="13314" creationId="{40597874-C468-4DEE-B96A-40B0A67D4C6A}"/>
          </ac:picMkLst>
        </pc:picChg>
      </pc:sldChg>
      <pc:sldChg chg="del">
        <pc:chgData name="ITECH CORP" userId="8a353d5f2de0adf1" providerId="LiveId" clId="{AF0892F8-9FCC-4CF5-8A0A-D49BAF5C9460}" dt="2021-10-17T04:00:10.404" v="27" actId="47"/>
        <pc:sldMkLst>
          <pc:docMk/>
          <pc:sldMk cId="3543625338" sldId="287"/>
        </pc:sldMkLst>
      </pc:sldChg>
      <pc:sldChg chg="addSp delSp modSp add mod modClrScheme chgLayout">
        <pc:chgData name="ITECH CORP" userId="8a353d5f2de0adf1" providerId="LiveId" clId="{AF0892F8-9FCC-4CF5-8A0A-D49BAF5C9460}" dt="2021-10-17T04:48:19.025" v="557" actId="1076"/>
        <pc:sldMkLst>
          <pc:docMk/>
          <pc:sldMk cId="0" sldId="288"/>
        </pc:sldMkLst>
        <pc:spChg chg="mod">
          <ac:chgData name="ITECH CORP" userId="8a353d5f2de0adf1" providerId="LiveId" clId="{AF0892F8-9FCC-4CF5-8A0A-D49BAF5C9460}" dt="2021-10-17T04:47:23.352" v="549" actId="26606"/>
          <ac:spMkLst>
            <pc:docMk/>
            <pc:sldMk cId="0" sldId="288"/>
            <ac:spMk id="2" creationId="{73F4F3BE-F24A-4F4C-8EDE-94B36660BFD6}"/>
          </ac:spMkLst>
        </pc:spChg>
        <pc:spChg chg="mod">
          <ac:chgData name="ITECH CORP" userId="8a353d5f2de0adf1" providerId="LiveId" clId="{AF0892F8-9FCC-4CF5-8A0A-D49BAF5C9460}" dt="2021-10-17T04:47:23.352" v="549" actId="26606"/>
          <ac:spMkLst>
            <pc:docMk/>
            <pc:sldMk cId="0" sldId="288"/>
            <ac:spMk id="3" creationId="{5E1CFA6F-D67C-4BE5-B708-E99C164E99D0}"/>
          </ac:spMkLst>
        </pc:spChg>
        <pc:spChg chg="add mod">
          <ac:chgData name="ITECH CORP" userId="8a353d5f2de0adf1" providerId="LiveId" clId="{AF0892F8-9FCC-4CF5-8A0A-D49BAF5C9460}" dt="2021-10-17T04:47:23.352" v="549" actId="26606"/>
          <ac:spMkLst>
            <pc:docMk/>
            <pc:sldMk cId="0" sldId="288"/>
            <ac:spMk id="73" creationId="{847B0A20-AC1F-4E45-9C2D-D22228DF3D35}"/>
          </ac:spMkLst>
        </pc:spChg>
        <pc:spChg chg="mod ord">
          <ac:chgData name="ITECH CORP" userId="8a353d5f2de0adf1" providerId="LiveId" clId="{AF0892F8-9FCC-4CF5-8A0A-D49BAF5C9460}" dt="2021-10-17T04:47:29.217" v="551" actId="404"/>
          <ac:spMkLst>
            <pc:docMk/>
            <pc:sldMk cId="0" sldId="288"/>
            <ac:spMk id="24578" creationId="{24F3360F-B0A2-46E8-B199-1DA0E3D95593}"/>
          </ac:spMkLst>
        </pc:spChg>
        <pc:spChg chg="del">
          <ac:chgData name="ITECH CORP" userId="8a353d5f2de0adf1" providerId="LiveId" clId="{AF0892F8-9FCC-4CF5-8A0A-D49BAF5C9460}" dt="2021-10-17T04:47:23.352" v="549" actId="26606"/>
          <ac:spMkLst>
            <pc:docMk/>
            <pc:sldMk cId="0" sldId="288"/>
            <ac:spMk id="24579" creationId="{3DF5E1B1-9806-4755-B72A-F2352391046B}"/>
          </ac:spMkLst>
        </pc:spChg>
        <pc:graphicFrameChg chg="add mod">
          <ac:chgData name="ITECH CORP" userId="8a353d5f2de0adf1" providerId="LiveId" clId="{AF0892F8-9FCC-4CF5-8A0A-D49BAF5C9460}" dt="2021-10-17T04:47:23.352" v="549" actId="26606"/>
          <ac:graphicFrameMkLst>
            <pc:docMk/>
            <pc:sldMk cId="0" sldId="288"/>
            <ac:graphicFrameMk id="24581" creationId="{087B9346-7AEF-42C2-9713-EE65E0CD23FD}"/>
          </ac:graphicFrameMkLst>
        </pc:graphicFrameChg>
        <pc:picChg chg="add mod">
          <ac:chgData name="ITECH CORP" userId="8a353d5f2de0adf1" providerId="LiveId" clId="{AF0892F8-9FCC-4CF5-8A0A-D49BAF5C9460}" dt="2021-10-17T04:48:15.061" v="556" actId="1076"/>
          <ac:picMkLst>
            <pc:docMk/>
            <pc:sldMk cId="0" sldId="288"/>
            <ac:picMk id="12290" creationId="{7BB23D85-75CE-4DD1-B13A-37480E76BA75}"/>
          </ac:picMkLst>
        </pc:picChg>
        <pc:picChg chg="add mod">
          <ac:chgData name="ITECH CORP" userId="8a353d5f2de0adf1" providerId="LiveId" clId="{AF0892F8-9FCC-4CF5-8A0A-D49BAF5C9460}" dt="2021-10-17T04:48:19.025" v="557" actId="1076"/>
          <ac:picMkLst>
            <pc:docMk/>
            <pc:sldMk cId="0" sldId="288"/>
            <ac:picMk id="12292" creationId="{9564BC81-95AC-4650-B360-A79338C12CDE}"/>
          </ac:picMkLst>
        </pc:picChg>
      </pc:sldChg>
      <pc:sldChg chg="del">
        <pc:chgData name="ITECH CORP" userId="8a353d5f2de0adf1" providerId="LiveId" clId="{AF0892F8-9FCC-4CF5-8A0A-D49BAF5C9460}" dt="2021-10-17T04:00:10.404" v="27" actId="47"/>
        <pc:sldMkLst>
          <pc:docMk/>
          <pc:sldMk cId="754161065" sldId="288"/>
        </pc:sldMkLst>
      </pc:sldChg>
      <pc:sldChg chg="del">
        <pc:chgData name="ITECH CORP" userId="8a353d5f2de0adf1" providerId="LiveId" clId="{AF0892F8-9FCC-4CF5-8A0A-D49BAF5C9460}" dt="2021-10-17T04:00:10.404" v="27" actId="47"/>
        <pc:sldMkLst>
          <pc:docMk/>
          <pc:sldMk cId="3002906894" sldId="289"/>
        </pc:sldMkLst>
      </pc:sldChg>
      <pc:sldChg chg="del">
        <pc:chgData name="ITECH CORP" userId="8a353d5f2de0adf1" providerId="LiveId" clId="{AF0892F8-9FCC-4CF5-8A0A-D49BAF5C9460}" dt="2021-10-17T04:00:10.404" v="27" actId="47"/>
        <pc:sldMkLst>
          <pc:docMk/>
          <pc:sldMk cId="1038478652" sldId="290"/>
        </pc:sldMkLst>
      </pc:sldChg>
      <pc:sldChg chg="addSp delSp modSp add mod modClrScheme chgLayout">
        <pc:chgData name="ITECH CORP" userId="8a353d5f2de0adf1" providerId="LiveId" clId="{AF0892F8-9FCC-4CF5-8A0A-D49BAF5C9460}" dt="2021-10-17T04:49:22.192" v="561" actId="1076"/>
        <pc:sldMkLst>
          <pc:docMk/>
          <pc:sldMk cId="0" sldId="291"/>
        </pc:sldMkLst>
        <pc:spChg chg="mod">
          <ac:chgData name="ITECH CORP" userId="8a353d5f2de0adf1" providerId="LiveId" clId="{AF0892F8-9FCC-4CF5-8A0A-D49BAF5C9460}" dt="2021-10-17T04:48:30.637" v="558" actId="26606"/>
          <ac:spMkLst>
            <pc:docMk/>
            <pc:sldMk cId="0" sldId="291"/>
            <ac:spMk id="2" creationId="{69C0B27D-5F1D-48AD-82BD-324BDAEDA0AE}"/>
          </ac:spMkLst>
        </pc:spChg>
        <pc:spChg chg="mod">
          <ac:chgData name="ITECH CORP" userId="8a353d5f2de0adf1" providerId="LiveId" clId="{AF0892F8-9FCC-4CF5-8A0A-D49BAF5C9460}" dt="2021-10-17T04:48:30.637" v="558" actId="26606"/>
          <ac:spMkLst>
            <pc:docMk/>
            <pc:sldMk cId="0" sldId="291"/>
            <ac:spMk id="3" creationId="{53A7D4A4-A761-4A91-83C2-30D8C3285078}"/>
          </ac:spMkLst>
        </pc:spChg>
        <pc:spChg chg="add mod">
          <ac:chgData name="ITECH CORP" userId="8a353d5f2de0adf1" providerId="LiveId" clId="{AF0892F8-9FCC-4CF5-8A0A-D49BAF5C9460}" dt="2021-10-17T04:48:30.637" v="558" actId="26606"/>
          <ac:spMkLst>
            <pc:docMk/>
            <pc:sldMk cId="0" sldId="291"/>
            <ac:spMk id="73" creationId="{DC28572F-4067-40B3-9EF6-E25C0447EC5B}"/>
          </ac:spMkLst>
        </pc:spChg>
        <pc:spChg chg="mod">
          <ac:chgData name="ITECH CORP" userId="8a353d5f2de0adf1" providerId="LiveId" clId="{AF0892F8-9FCC-4CF5-8A0A-D49BAF5C9460}" dt="2021-10-17T04:48:30.637" v="558" actId="26606"/>
          <ac:spMkLst>
            <pc:docMk/>
            <pc:sldMk cId="0" sldId="291"/>
            <ac:spMk id="25602" creationId="{D89D7561-0AEB-4F0D-9BB0-3D4FCE6B648F}"/>
          </ac:spMkLst>
        </pc:spChg>
        <pc:spChg chg="del">
          <ac:chgData name="ITECH CORP" userId="8a353d5f2de0adf1" providerId="LiveId" clId="{AF0892F8-9FCC-4CF5-8A0A-D49BAF5C9460}" dt="2021-10-17T04:48:30.637" v="558" actId="26606"/>
          <ac:spMkLst>
            <pc:docMk/>
            <pc:sldMk cId="0" sldId="291"/>
            <ac:spMk id="25603" creationId="{60A4EAA3-CD0F-4C3E-9EFF-45316E86C71B}"/>
          </ac:spMkLst>
        </pc:spChg>
        <pc:graphicFrameChg chg="add mod">
          <ac:chgData name="ITECH CORP" userId="8a353d5f2de0adf1" providerId="LiveId" clId="{AF0892F8-9FCC-4CF5-8A0A-D49BAF5C9460}" dt="2021-10-17T04:48:30.637" v="558" actId="26606"/>
          <ac:graphicFrameMkLst>
            <pc:docMk/>
            <pc:sldMk cId="0" sldId="291"/>
            <ac:graphicFrameMk id="25605" creationId="{E8C3A788-95C2-4B3B-864C-6B503520D899}"/>
          </ac:graphicFrameMkLst>
        </pc:graphicFrameChg>
        <pc:picChg chg="add mod">
          <ac:chgData name="ITECH CORP" userId="8a353d5f2de0adf1" providerId="LiveId" clId="{AF0892F8-9FCC-4CF5-8A0A-D49BAF5C9460}" dt="2021-10-17T04:49:22.192" v="561" actId="1076"/>
          <ac:picMkLst>
            <pc:docMk/>
            <pc:sldMk cId="0" sldId="291"/>
            <ac:picMk id="5" creationId="{5834A3D5-AA25-403D-9BE7-EE21112E7EDB}"/>
          </ac:picMkLst>
        </pc:picChg>
      </pc:sldChg>
      <pc:sldChg chg="del">
        <pc:chgData name="ITECH CORP" userId="8a353d5f2de0adf1" providerId="LiveId" clId="{AF0892F8-9FCC-4CF5-8A0A-D49BAF5C9460}" dt="2021-10-17T04:00:02.259" v="26" actId="47"/>
        <pc:sldMkLst>
          <pc:docMk/>
          <pc:sldMk cId="3178242165" sldId="291"/>
        </pc:sldMkLst>
      </pc:sldChg>
      <pc:sldChg chg="del">
        <pc:chgData name="ITECH CORP" userId="8a353d5f2de0adf1" providerId="LiveId" clId="{AF0892F8-9FCC-4CF5-8A0A-D49BAF5C9460}" dt="2021-10-17T04:00:10.404" v="27" actId="47"/>
        <pc:sldMkLst>
          <pc:docMk/>
          <pc:sldMk cId="2536827734" sldId="292"/>
        </pc:sldMkLst>
      </pc:sldChg>
      <pc:sldChg chg="addSp delSp modSp add mod modMedia modClrScheme delAnim chgLayout">
        <pc:chgData name="ITECH CORP" userId="8a353d5f2de0adf1" providerId="LiveId" clId="{AF0892F8-9FCC-4CF5-8A0A-D49BAF5C9460}" dt="2021-10-17T05:01:29.997" v="630" actId="27636"/>
        <pc:sldMkLst>
          <pc:docMk/>
          <pc:sldMk cId="0" sldId="294"/>
        </pc:sldMkLst>
        <pc:spChg chg="mod">
          <ac:chgData name="ITECH CORP" userId="8a353d5f2de0adf1" providerId="LiveId" clId="{AF0892F8-9FCC-4CF5-8A0A-D49BAF5C9460}" dt="2021-10-17T04:51:15.608" v="595" actId="26606"/>
          <ac:spMkLst>
            <pc:docMk/>
            <pc:sldMk cId="0" sldId="294"/>
            <ac:spMk id="2" creationId="{657C5040-613D-4334-9B89-B1EE2A3F7EE9}"/>
          </ac:spMkLst>
        </pc:spChg>
        <pc:spChg chg="mod">
          <ac:chgData name="ITECH CORP" userId="8a353d5f2de0adf1" providerId="LiveId" clId="{AF0892F8-9FCC-4CF5-8A0A-D49BAF5C9460}" dt="2021-10-17T04:51:15.608" v="595" actId="26606"/>
          <ac:spMkLst>
            <pc:docMk/>
            <pc:sldMk cId="0" sldId="294"/>
            <ac:spMk id="3" creationId="{D79FF952-DE5B-40F0-A29B-ED1F706E1558}"/>
          </ac:spMkLst>
        </pc:spChg>
        <pc:spChg chg="add mod ord">
          <ac:chgData name="ITECH CORP" userId="8a353d5f2de0adf1" providerId="LiveId" clId="{AF0892F8-9FCC-4CF5-8A0A-D49BAF5C9460}" dt="2021-10-17T05:01:29.997" v="630" actId="27636"/>
          <ac:spMkLst>
            <pc:docMk/>
            <pc:sldMk cId="0" sldId="294"/>
            <ac:spMk id="72" creationId="{26458921-C24F-44A2-95B6-168A2C2B3F21}"/>
          </ac:spMkLst>
        </pc:spChg>
        <pc:spChg chg="mod ord">
          <ac:chgData name="ITECH CORP" userId="8a353d5f2de0adf1" providerId="LiveId" clId="{AF0892F8-9FCC-4CF5-8A0A-D49BAF5C9460}" dt="2021-10-17T04:51:15.608" v="595" actId="26606"/>
          <ac:spMkLst>
            <pc:docMk/>
            <pc:sldMk cId="0" sldId="294"/>
            <ac:spMk id="26626" creationId="{F802C8A1-D211-4700-9551-AE605C6D998C}"/>
          </ac:spMkLst>
        </pc:spChg>
        <pc:picChg chg="add mod">
          <ac:chgData name="ITECH CORP" userId="8a353d5f2de0adf1" providerId="LiveId" clId="{AF0892F8-9FCC-4CF5-8A0A-D49BAF5C9460}" dt="2021-10-17T04:51:28.389" v="599" actId="14100"/>
          <ac:picMkLst>
            <pc:docMk/>
            <pc:sldMk cId="0" sldId="294"/>
            <ac:picMk id="10242" creationId="{CC9E8052-3331-4F15-841A-4C87AA80C202}"/>
          </ac:picMkLst>
        </pc:picChg>
        <pc:picChg chg="add del mod">
          <ac:chgData name="ITECH CORP" userId="8a353d5f2de0adf1" providerId="LiveId" clId="{AF0892F8-9FCC-4CF5-8A0A-D49BAF5C9460}" dt="2021-10-17T04:51:09.438" v="593" actId="478"/>
          <ac:picMkLst>
            <pc:docMk/>
            <pc:sldMk cId="0" sldId="294"/>
            <ac:picMk id="26628" creationId="{7A5F4FF4-543D-4BED-8FBC-0DDB710669AC}"/>
          </ac:picMkLst>
        </pc:picChg>
      </pc:sldChg>
      <pc:sldChg chg="add">
        <pc:chgData name="ITECH CORP" userId="8a353d5f2de0adf1" providerId="LiveId" clId="{AF0892F8-9FCC-4CF5-8A0A-D49BAF5C9460}" dt="2021-10-17T04:00:26.779" v="28"/>
        <pc:sldMkLst>
          <pc:docMk/>
          <pc:sldMk cId="0" sldId="295"/>
        </pc:sldMkLst>
      </pc:sldChg>
      <pc:sldChg chg="addSp modSp add mod modClrScheme chgLayout">
        <pc:chgData name="ITECH CORP" userId="8a353d5f2de0adf1" providerId="LiveId" clId="{AF0892F8-9FCC-4CF5-8A0A-D49BAF5C9460}" dt="2021-10-17T04:53:19.228" v="611" actId="20577"/>
        <pc:sldMkLst>
          <pc:docMk/>
          <pc:sldMk cId="0" sldId="296"/>
        </pc:sldMkLst>
        <pc:spChg chg="mod ord">
          <ac:chgData name="ITECH CORP" userId="8a353d5f2de0adf1" providerId="LiveId" clId="{AF0892F8-9FCC-4CF5-8A0A-D49BAF5C9460}" dt="2021-10-17T04:51:55.294" v="600" actId="700"/>
          <ac:spMkLst>
            <pc:docMk/>
            <pc:sldMk cId="0" sldId="296"/>
            <ac:spMk id="2" creationId="{65DF3947-DE69-48C0-AC6E-2D781949759D}"/>
          </ac:spMkLst>
        </pc:spChg>
        <pc:spChg chg="mod ord">
          <ac:chgData name="ITECH CORP" userId="8a353d5f2de0adf1" providerId="LiveId" clId="{AF0892F8-9FCC-4CF5-8A0A-D49BAF5C9460}" dt="2021-10-17T04:51:55.294" v="600" actId="700"/>
          <ac:spMkLst>
            <pc:docMk/>
            <pc:sldMk cId="0" sldId="296"/>
            <ac:spMk id="3" creationId="{5990A7B1-553F-4810-B675-2F8C856CADD0}"/>
          </ac:spMkLst>
        </pc:spChg>
        <pc:spChg chg="add mod ord">
          <ac:chgData name="ITECH CORP" userId="8a353d5f2de0adf1" providerId="LiveId" clId="{AF0892F8-9FCC-4CF5-8A0A-D49BAF5C9460}" dt="2021-10-17T04:52:04.037" v="602"/>
          <ac:spMkLst>
            <pc:docMk/>
            <pc:sldMk cId="0" sldId="296"/>
            <ac:spMk id="4" creationId="{52AFC1E5-ECA5-400D-A38A-E3FDFE190B63}"/>
          </ac:spMkLst>
        </pc:spChg>
        <pc:spChg chg="mod ord">
          <ac:chgData name="ITECH CORP" userId="8a353d5f2de0adf1" providerId="LiveId" clId="{AF0892F8-9FCC-4CF5-8A0A-D49BAF5C9460}" dt="2021-10-17T04:53:19.228" v="611" actId="20577"/>
          <ac:spMkLst>
            <pc:docMk/>
            <pc:sldMk cId="0" sldId="296"/>
            <ac:spMk id="29698" creationId="{898C4EBA-0FFF-4A31-8EEA-4F2794A26D1C}"/>
          </ac:spMkLst>
        </pc:spChg>
      </pc:sldChg>
      <pc:sldChg chg="modSp add mod modClrScheme chgLayout">
        <pc:chgData name="ITECH CORP" userId="8a353d5f2de0adf1" providerId="LiveId" clId="{AF0892F8-9FCC-4CF5-8A0A-D49BAF5C9460}" dt="2021-10-17T04:52:33.771" v="607" actId="1076"/>
        <pc:sldMkLst>
          <pc:docMk/>
          <pc:sldMk cId="0" sldId="297"/>
        </pc:sldMkLst>
        <pc:spChg chg="mod ord">
          <ac:chgData name="ITECH CORP" userId="8a353d5f2de0adf1" providerId="LiveId" clId="{AF0892F8-9FCC-4CF5-8A0A-D49BAF5C9460}" dt="2021-10-17T04:52:31.695" v="606" actId="700"/>
          <ac:spMkLst>
            <pc:docMk/>
            <pc:sldMk cId="0" sldId="297"/>
            <ac:spMk id="2" creationId="{1ED5D5D3-812F-4BE1-9ED7-65AFB81B4D0B}"/>
          </ac:spMkLst>
        </pc:spChg>
        <pc:spChg chg="mod ord">
          <ac:chgData name="ITECH CORP" userId="8a353d5f2de0adf1" providerId="LiveId" clId="{AF0892F8-9FCC-4CF5-8A0A-D49BAF5C9460}" dt="2021-10-17T04:52:31.695" v="606" actId="700"/>
          <ac:spMkLst>
            <pc:docMk/>
            <pc:sldMk cId="0" sldId="297"/>
            <ac:spMk id="3" creationId="{05582C75-4841-4F61-A51A-2C55BD3D0AA0}"/>
          </ac:spMkLst>
        </pc:spChg>
        <pc:picChg chg="mod">
          <ac:chgData name="ITECH CORP" userId="8a353d5f2de0adf1" providerId="LiveId" clId="{AF0892F8-9FCC-4CF5-8A0A-D49BAF5C9460}" dt="2021-10-17T04:52:33.771" v="607" actId="1076"/>
          <ac:picMkLst>
            <pc:docMk/>
            <pc:sldMk cId="0" sldId="297"/>
            <ac:picMk id="30722" creationId="{DB12188C-5BEE-43BE-A1D0-2F5D303F7065}"/>
          </ac:picMkLst>
        </pc:picChg>
      </pc:sldChg>
      <pc:sldChg chg="add">
        <pc:chgData name="ITECH CORP" userId="8a353d5f2de0adf1" providerId="LiveId" clId="{AF0892F8-9FCC-4CF5-8A0A-D49BAF5C9460}" dt="2021-10-17T04:00:26.779" v="28"/>
        <pc:sldMkLst>
          <pc:docMk/>
          <pc:sldMk cId="0" sldId="298"/>
        </pc:sldMkLst>
      </pc:sldChg>
      <pc:sldChg chg="modSp add mod modClrScheme chgLayout">
        <pc:chgData name="ITECH CORP" userId="8a353d5f2de0adf1" providerId="LiveId" clId="{AF0892F8-9FCC-4CF5-8A0A-D49BAF5C9460}" dt="2021-10-17T04:01:22.094" v="41" actId="15"/>
        <pc:sldMkLst>
          <pc:docMk/>
          <pc:sldMk cId="0" sldId="299"/>
        </pc:sldMkLst>
        <pc:spChg chg="mod ord">
          <ac:chgData name="ITECH CORP" userId="8a353d5f2de0adf1" providerId="LiveId" clId="{AF0892F8-9FCC-4CF5-8A0A-D49BAF5C9460}" dt="2021-10-17T04:01:22.094" v="41" actId="15"/>
          <ac:spMkLst>
            <pc:docMk/>
            <pc:sldMk cId="0" sldId="299"/>
            <ac:spMk id="3" creationId="{0500AB04-AAEC-4AB9-8A7D-82761B188BCB}"/>
          </ac:spMkLst>
        </pc:spChg>
        <pc:spChg chg="mod ord">
          <ac:chgData name="ITECH CORP" userId="8a353d5f2de0adf1" providerId="LiveId" clId="{AF0892F8-9FCC-4CF5-8A0A-D49BAF5C9460}" dt="2021-10-17T04:00:43.938" v="34" actId="700"/>
          <ac:spMkLst>
            <pc:docMk/>
            <pc:sldMk cId="0" sldId="299"/>
            <ac:spMk id="4098" creationId="{1BE50F14-6B15-4BBA-868C-75ED92216499}"/>
          </ac:spMkLst>
        </pc:spChg>
      </pc:sldChg>
      <pc:sldChg chg="addSp delSp modSp add mod modClrScheme chgLayout">
        <pc:chgData name="ITECH CORP" userId="8a353d5f2de0adf1" providerId="LiveId" clId="{AF0892F8-9FCC-4CF5-8A0A-D49BAF5C9460}" dt="2021-10-17T04:34:40.913" v="386" actId="26606"/>
        <pc:sldMkLst>
          <pc:docMk/>
          <pc:sldMk cId="0" sldId="300"/>
        </pc:sldMkLst>
        <pc:spChg chg="add mod">
          <ac:chgData name="ITECH CORP" userId="8a353d5f2de0adf1" providerId="LiveId" clId="{AF0892F8-9FCC-4CF5-8A0A-D49BAF5C9460}" dt="2021-10-17T04:34:40.913" v="386" actId="26606"/>
          <ac:spMkLst>
            <pc:docMk/>
            <pc:sldMk cId="0" sldId="300"/>
            <ac:spMk id="71" creationId="{505E853F-125E-4A2D-BD99-F7D073E54A65}"/>
          </ac:spMkLst>
        </pc:spChg>
        <pc:spChg chg="add mod">
          <ac:chgData name="ITECH CORP" userId="8a353d5f2de0adf1" providerId="LiveId" clId="{AF0892F8-9FCC-4CF5-8A0A-D49BAF5C9460}" dt="2021-10-17T04:34:40.913" v="386" actId="26606"/>
          <ac:spMkLst>
            <pc:docMk/>
            <pc:sldMk cId="0" sldId="300"/>
            <ac:spMk id="73" creationId="{21369C21-0AE2-4B49-B33B-040EE80FB828}"/>
          </ac:spMkLst>
        </pc:spChg>
        <pc:spChg chg="add mod">
          <ac:chgData name="ITECH CORP" userId="8a353d5f2de0adf1" providerId="LiveId" clId="{AF0892F8-9FCC-4CF5-8A0A-D49BAF5C9460}" dt="2021-10-17T04:34:40.913" v="386" actId="26606"/>
          <ac:spMkLst>
            <pc:docMk/>
            <pc:sldMk cId="0" sldId="300"/>
            <ac:spMk id="75" creationId="{0F94E1E5-4DE7-4B13-B78E-43CEA70BBF7C}"/>
          </ac:spMkLst>
        </pc:spChg>
        <pc:spChg chg="add del mod">
          <ac:chgData name="ITECH CORP" userId="8a353d5f2de0adf1" providerId="LiveId" clId="{AF0892F8-9FCC-4CF5-8A0A-D49BAF5C9460}" dt="2021-10-17T04:34:37.421" v="385"/>
          <ac:spMkLst>
            <pc:docMk/>
            <pc:sldMk cId="0" sldId="300"/>
            <ac:spMk id="77" creationId="{A9EE53EE-EF4B-4706-99B5-3979094DE9E7}"/>
          </ac:spMkLst>
        </pc:spChg>
        <pc:spChg chg="mod ord">
          <ac:chgData name="ITECH CORP" userId="8a353d5f2de0adf1" providerId="LiveId" clId="{AF0892F8-9FCC-4CF5-8A0A-D49BAF5C9460}" dt="2021-10-17T04:34:40.913" v="386" actId="26606"/>
          <ac:spMkLst>
            <pc:docMk/>
            <pc:sldMk cId="0" sldId="300"/>
            <ac:spMk id="5122" creationId="{9474C6E8-0871-4A38-935C-5F8BDA1C243F}"/>
          </ac:spMkLst>
        </pc:spChg>
        <pc:picChg chg="add mod">
          <ac:chgData name="ITECH CORP" userId="8a353d5f2de0adf1" providerId="LiveId" clId="{AF0892F8-9FCC-4CF5-8A0A-D49BAF5C9460}" dt="2021-10-17T04:34:40.913" v="386" actId="26606"/>
          <ac:picMkLst>
            <pc:docMk/>
            <pc:sldMk cId="0" sldId="300"/>
            <ac:picMk id="21506" creationId="{96042564-4014-458D-BCC8-047D778D608D}"/>
          </ac:picMkLst>
        </pc:picChg>
      </pc:sldChg>
      <pc:sldChg chg="addSp delSp modSp add mod modClrScheme chgLayout">
        <pc:chgData name="ITECH CORP" userId="8a353d5f2de0adf1" providerId="LiveId" clId="{AF0892F8-9FCC-4CF5-8A0A-D49BAF5C9460}" dt="2021-10-17T04:37:08.980" v="413"/>
        <pc:sldMkLst>
          <pc:docMk/>
          <pc:sldMk cId="0" sldId="301"/>
        </pc:sldMkLst>
        <pc:spChg chg="mod ord">
          <ac:chgData name="ITECH CORP" userId="8a353d5f2de0adf1" providerId="LiveId" clId="{AF0892F8-9FCC-4CF5-8A0A-D49BAF5C9460}" dt="2021-10-17T04:37:01.593" v="412" actId="207"/>
          <ac:spMkLst>
            <pc:docMk/>
            <pc:sldMk cId="0" sldId="301"/>
            <ac:spMk id="4" creationId="{F36E3CA0-8CA7-4C37-88D7-B841ABC1FBDE}"/>
          </ac:spMkLst>
        </pc:spChg>
        <pc:spChg chg="add del mod">
          <ac:chgData name="ITECH CORP" userId="8a353d5f2de0adf1" providerId="LiveId" clId="{AF0892F8-9FCC-4CF5-8A0A-D49BAF5C9460}" dt="2021-10-17T04:06:37.837" v="135" actId="26606"/>
          <ac:spMkLst>
            <pc:docMk/>
            <pc:sldMk cId="0" sldId="301"/>
            <ac:spMk id="10" creationId="{64B376DC-FC6D-445C-9119-865A44F12563}"/>
          </ac:spMkLst>
        </pc:spChg>
        <pc:spChg chg="add del mod">
          <ac:chgData name="ITECH CORP" userId="8a353d5f2de0adf1" providerId="LiveId" clId="{AF0892F8-9FCC-4CF5-8A0A-D49BAF5C9460}" dt="2021-10-17T04:06:37.837" v="135" actId="26606"/>
          <ac:spMkLst>
            <pc:docMk/>
            <pc:sldMk cId="0" sldId="301"/>
            <ac:spMk id="12" creationId="{F2CF80DB-8EC5-4FC4-9DC5-66B9C406D80B}"/>
          </ac:spMkLst>
        </pc:spChg>
        <pc:spChg chg="add del mod">
          <ac:chgData name="ITECH CORP" userId="8a353d5f2de0adf1" providerId="LiveId" clId="{AF0892F8-9FCC-4CF5-8A0A-D49BAF5C9460}" dt="2021-10-17T04:06:37.837" v="135" actId="26606"/>
          <ac:spMkLst>
            <pc:docMk/>
            <pc:sldMk cId="0" sldId="301"/>
            <ac:spMk id="14" creationId="{C2578F2B-D091-4705-9EB2-E71067EB6770}"/>
          </ac:spMkLst>
        </pc:spChg>
        <pc:spChg chg="add del mod">
          <ac:chgData name="ITECH CORP" userId="8a353d5f2de0adf1" providerId="LiveId" clId="{AF0892F8-9FCC-4CF5-8A0A-D49BAF5C9460}" dt="2021-10-17T04:06:43.044" v="137" actId="26606"/>
          <ac:spMkLst>
            <pc:docMk/>
            <pc:sldMk cId="0" sldId="301"/>
            <ac:spMk id="16" creationId="{708B0684-4A59-4A36-BAE8-0AB24521877B}"/>
          </ac:spMkLst>
        </pc:spChg>
        <pc:spChg chg="add del mod">
          <ac:chgData name="ITECH CORP" userId="8a353d5f2de0adf1" providerId="LiveId" clId="{AF0892F8-9FCC-4CF5-8A0A-D49BAF5C9460}" dt="2021-10-17T04:06:43.044" v="137" actId="26606"/>
          <ac:spMkLst>
            <pc:docMk/>
            <pc:sldMk cId="0" sldId="301"/>
            <ac:spMk id="18" creationId="{F4147D48-73F0-4552-96AF-2A3B366C2607}"/>
          </ac:spMkLst>
        </pc:spChg>
        <pc:spChg chg="add del mod">
          <ac:chgData name="ITECH CORP" userId="8a353d5f2de0adf1" providerId="LiveId" clId="{AF0892F8-9FCC-4CF5-8A0A-D49BAF5C9460}" dt="2021-10-17T04:06:43.044" v="137" actId="26606"/>
          <ac:spMkLst>
            <pc:docMk/>
            <pc:sldMk cId="0" sldId="301"/>
            <ac:spMk id="19" creationId="{ADFCE97F-568E-49FB-82D1-62BB1BEC7B42}"/>
          </ac:spMkLst>
        </pc:spChg>
        <pc:spChg chg="add del mod">
          <ac:chgData name="ITECH CORP" userId="8a353d5f2de0adf1" providerId="LiveId" clId="{AF0892F8-9FCC-4CF5-8A0A-D49BAF5C9460}" dt="2021-10-17T04:36:52.016" v="408" actId="26606"/>
          <ac:spMkLst>
            <pc:docMk/>
            <pc:sldMk cId="0" sldId="301"/>
            <ac:spMk id="21" creationId="{64B376DC-FC6D-445C-9119-865A44F12563}"/>
          </ac:spMkLst>
        </pc:spChg>
        <pc:spChg chg="add mod">
          <ac:chgData name="ITECH CORP" userId="8a353d5f2de0adf1" providerId="LiveId" clId="{AF0892F8-9FCC-4CF5-8A0A-D49BAF5C9460}" dt="2021-10-17T04:36:52.016" v="408" actId="26606"/>
          <ac:spMkLst>
            <pc:docMk/>
            <pc:sldMk cId="0" sldId="301"/>
            <ac:spMk id="23" creationId="{F2CF80DB-8EC5-4FC4-9DC5-66B9C406D80B}"/>
          </ac:spMkLst>
        </pc:spChg>
        <pc:spChg chg="add mod">
          <ac:chgData name="ITECH CORP" userId="8a353d5f2de0adf1" providerId="LiveId" clId="{AF0892F8-9FCC-4CF5-8A0A-D49BAF5C9460}" dt="2021-10-17T04:36:52.016" v="408" actId="26606"/>
          <ac:spMkLst>
            <pc:docMk/>
            <pc:sldMk cId="0" sldId="301"/>
            <ac:spMk id="24" creationId="{C2578F2B-D091-4705-9EB2-E71067EB6770}"/>
          </ac:spMkLst>
        </pc:spChg>
        <pc:spChg chg="add del mod">
          <ac:chgData name="ITECH CORP" userId="8a353d5f2de0adf1" providerId="LiveId" clId="{AF0892F8-9FCC-4CF5-8A0A-D49BAF5C9460}" dt="2021-10-17T04:36:51.877" v="407" actId="26606"/>
          <ac:spMkLst>
            <pc:docMk/>
            <pc:sldMk cId="0" sldId="301"/>
            <ac:spMk id="71" creationId="{1C699D46-ED12-4D4D-AFA6-FF78221D6C30}"/>
          </ac:spMkLst>
        </pc:spChg>
        <pc:spChg chg="add mod">
          <ac:chgData name="ITECH CORP" userId="8a353d5f2de0adf1" providerId="LiveId" clId="{AF0892F8-9FCC-4CF5-8A0A-D49BAF5C9460}" dt="2021-10-17T04:37:08.980" v="413"/>
          <ac:spMkLst>
            <pc:docMk/>
            <pc:sldMk cId="0" sldId="301"/>
            <ac:spMk id="20484" creationId="{CA87DF51-B889-46F4-A1A5-AE9C8B2DABCA}"/>
          </ac:spMkLst>
        </pc:spChg>
        <pc:picChg chg="add del">
          <ac:chgData name="ITECH CORP" userId="8a353d5f2de0adf1" providerId="LiveId" clId="{AF0892F8-9FCC-4CF5-8A0A-D49BAF5C9460}" dt="2021-10-17T04:06:37.837" v="135" actId="26606"/>
          <ac:picMkLst>
            <pc:docMk/>
            <pc:sldMk cId="0" sldId="301"/>
            <ac:picMk id="6" creationId="{AAB209E3-E882-461D-B258-F947BBCB879E}"/>
          </ac:picMkLst>
        </pc:picChg>
        <pc:picChg chg="add del">
          <ac:chgData name="ITECH CORP" userId="8a353d5f2de0adf1" providerId="LiveId" clId="{AF0892F8-9FCC-4CF5-8A0A-D49BAF5C9460}" dt="2021-10-17T04:06:43.044" v="137" actId="26606"/>
          <ac:picMkLst>
            <pc:docMk/>
            <pc:sldMk cId="0" sldId="301"/>
            <ac:picMk id="17" creationId="{B4CC7275-559C-49FD-BBF9-C9993E7D1AF2}"/>
          </ac:picMkLst>
        </pc:picChg>
        <pc:picChg chg="add del">
          <ac:chgData name="ITECH CORP" userId="8a353d5f2de0adf1" providerId="LiveId" clId="{AF0892F8-9FCC-4CF5-8A0A-D49BAF5C9460}" dt="2021-10-17T04:36:44.901" v="404" actId="478"/>
          <ac:picMkLst>
            <pc:docMk/>
            <pc:sldMk cId="0" sldId="301"/>
            <ac:picMk id="22" creationId="{AAB209E3-E882-461D-B258-F947BBCB879E}"/>
          </ac:picMkLst>
        </pc:picChg>
        <pc:picChg chg="add mod ord">
          <ac:chgData name="ITECH CORP" userId="8a353d5f2de0adf1" providerId="LiveId" clId="{AF0892F8-9FCC-4CF5-8A0A-D49BAF5C9460}" dt="2021-10-17T04:36:52.016" v="408" actId="26606"/>
          <ac:picMkLst>
            <pc:docMk/>
            <pc:sldMk cId="0" sldId="301"/>
            <ac:picMk id="20482" creationId="{7D87B758-7AA9-4CAB-8A8F-07F30A5677E3}"/>
          </ac:picMkLst>
        </pc:picChg>
      </pc:sldChg>
      <pc:sldChg chg="addSp delSp modSp add mod modClrScheme chgLayout">
        <pc:chgData name="ITECH CORP" userId="8a353d5f2de0adf1" providerId="LiveId" clId="{AF0892F8-9FCC-4CF5-8A0A-D49BAF5C9460}" dt="2021-10-17T04:37:24.556" v="416" actId="26606"/>
        <pc:sldMkLst>
          <pc:docMk/>
          <pc:sldMk cId="0" sldId="302"/>
        </pc:sldMkLst>
        <pc:spChg chg="add del">
          <ac:chgData name="ITECH CORP" userId="8a353d5f2de0adf1" providerId="LiveId" clId="{AF0892F8-9FCC-4CF5-8A0A-D49BAF5C9460}" dt="2021-10-17T04:37:24.555" v="415" actId="26606"/>
          <ac:spMkLst>
            <pc:docMk/>
            <pc:sldMk cId="0" sldId="302"/>
            <ac:spMk id="71" creationId="{DAEC8BF3-BB6B-4324-9B8B-7E0B6405236D}"/>
          </ac:spMkLst>
        </pc:spChg>
        <pc:spChg chg="add del">
          <ac:chgData name="ITECH CORP" userId="8a353d5f2de0adf1" providerId="LiveId" clId="{AF0892F8-9FCC-4CF5-8A0A-D49BAF5C9460}" dt="2021-10-17T04:37:24.555" v="415" actId="26606"/>
          <ac:spMkLst>
            <pc:docMk/>
            <pc:sldMk cId="0" sldId="302"/>
            <ac:spMk id="73" creationId="{A19DF397-4A2F-4B18-BE3F-E430E761FD97}"/>
          </ac:spMkLst>
        </pc:spChg>
        <pc:spChg chg="add del">
          <ac:chgData name="ITECH CORP" userId="8a353d5f2de0adf1" providerId="LiveId" clId="{AF0892F8-9FCC-4CF5-8A0A-D49BAF5C9460}" dt="2021-10-17T04:37:24.555" v="415" actId="26606"/>
          <ac:spMkLst>
            <pc:docMk/>
            <pc:sldMk cId="0" sldId="302"/>
            <ac:spMk id="75" creationId="{A2023F11-C2E2-4680-B591-4334F49ADE7E}"/>
          </ac:spMkLst>
        </pc:spChg>
        <pc:picChg chg="mod">
          <ac:chgData name="ITECH CORP" userId="8a353d5f2de0adf1" providerId="LiveId" clId="{AF0892F8-9FCC-4CF5-8A0A-D49BAF5C9460}" dt="2021-10-17T04:37:24.556" v="416" actId="26606"/>
          <ac:picMkLst>
            <pc:docMk/>
            <pc:sldMk cId="0" sldId="302"/>
            <ac:picMk id="17410" creationId="{A27E137D-41D9-4591-B1FD-5D3A2AE36901}"/>
          </ac:picMkLst>
        </pc:picChg>
      </pc:sldChg>
      <pc:sldChg chg="addSp modSp add mod modClrScheme chgLayout">
        <pc:chgData name="ITECH CORP" userId="8a353d5f2de0adf1" providerId="LiveId" clId="{AF0892F8-9FCC-4CF5-8A0A-D49BAF5C9460}" dt="2021-10-17T04:41:31.112" v="482" actId="1076"/>
        <pc:sldMkLst>
          <pc:docMk/>
          <pc:sldMk cId="0" sldId="303"/>
        </pc:sldMkLst>
        <pc:spChg chg="add mod ord">
          <ac:chgData name="ITECH CORP" userId="8a353d5f2de0adf1" providerId="LiveId" clId="{AF0892F8-9FCC-4CF5-8A0A-D49BAF5C9460}" dt="2021-10-17T04:40:41.986" v="472" actId="27636"/>
          <ac:spMkLst>
            <pc:docMk/>
            <pc:sldMk cId="0" sldId="303"/>
            <ac:spMk id="2" creationId="{A07E288D-91FB-410F-A070-560F329DF02F}"/>
          </ac:spMkLst>
        </pc:spChg>
        <pc:spChg chg="mod">
          <ac:chgData name="ITECH CORP" userId="8a353d5f2de0adf1" providerId="LiveId" clId="{AF0892F8-9FCC-4CF5-8A0A-D49BAF5C9460}" dt="2021-10-17T04:41:29.252" v="481" actId="14100"/>
          <ac:spMkLst>
            <pc:docMk/>
            <pc:sldMk cId="0" sldId="303"/>
            <ac:spMk id="20482" creationId="{F68504E2-1ADD-4E41-AB42-7E7811C55EDC}"/>
          </ac:spMkLst>
        </pc:spChg>
        <pc:picChg chg="mod">
          <ac:chgData name="ITECH CORP" userId="8a353d5f2de0adf1" providerId="LiveId" clId="{AF0892F8-9FCC-4CF5-8A0A-D49BAF5C9460}" dt="2021-10-17T04:41:31.112" v="482" actId="1076"/>
          <ac:picMkLst>
            <pc:docMk/>
            <pc:sldMk cId="0" sldId="303"/>
            <ac:picMk id="20483" creationId="{3DA6EB7B-D7A2-4F59-9EDA-A5B6764E55CC}"/>
          </ac:picMkLst>
        </pc:picChg>
      </pc:sldChg>
      <pc:sldChg chg="addSp modSp add mod modClrScheme chgLayout">
        <pc:chgData name="ITECH CORP" userId="8a353d5f2de0adf1" providerId="LiveId" clId="{AF0892F8-9FCC-4CF5-8A0A-D49BAF5C9460}" dt="2021-10-17T04:45:45.136" v="543" actId="1076"/>
        <pc:sldMkLst>
          <pc:docMk/>
          <pc:sldMk cId="0" sldId="304"/>
        </pc:sldMkLst>
        <pc:spChg chg="add mod ord">
          <ac:chgData name="ITECH CORP" userId="8a353d5f2de0adf1" providerId="LiveId" clId="{AF0892F8-9FCC-4CF5-8A0A-D49BAF5C9460}" dt="2021-10-17T04:40:53.959" v="475" actId="27636"/>
          <ac:spMkLst>
            <pc:docMk/>
            <pc:sldMk cId="0" sldId="304"/>
            <ac:spMk id="2" creationId="{A8466052-34A7-46E0-9AB9-C5E76CA9AB3F}"/>
          </ac:spMkLst>
        </pc:spChg>
        <pc:spChg chg="mod">
          <ac:chgData name="ITECH CORP" userId="8a353d5f2de0adf1" providerId="LiveId" clId="{AF0892F8-9FCC-4CF5-8A0A-D49BAF5C9460}" dt="2021-10-17T04:45:45.136" v="543" actId="1076"/>
          <ac:spMkLst>
            <pc:docMk/>
            <pc:sldMk cId="0" sldId="304"/>
            <ac:spMk id="3" creationId="{36D9411F-95E9-4A0F-AEF7-BDB11D4B6E64}"/>
          </ac:spMkLst>
        </pc:spChg>
        <pc:spChg chg="mod">
          <ac:chgData name="ITECH CORP" userId="8a353d5f2de0adf1" providerId="LiveId" clId="{AF0892F8-9FCC-4CF5-8A0A-D49BAF5C9460}" dt="2021-10-17T04:41:59.145" v="494" actId="1076"/>
          <ac:spMkLst>
            <pc:docMk/>
            <pc:sldMk cId="0" sldId="304"/>
            <ac:spMk id="21506" creationId="{323D50FD-E7FF-4520-87F1-E8FA2300E01C}"/>
          </ac:spMkLst>
        </pc:spChg>
        <pc:picChg chg="mod">
          <ac:chgData name="ITECH CORP" userId="8a353d5f2de0adf1" providerId="LiveId" clId="{AF0892F8-9FCC-4CF5-8A0A-D49BAF5C9460}" dt="2021-10-17T04:41:53.983" v="493" actId="1076"/>
          <ac:picMkLst>
            <pc:docMk/>
            <pc:sldMk cId="0" sldId="304"/>
            <ac:picMk id="21508" creationId="{F6E4CE69-F3F0-4209-B2B8-43A7E56B9F08}"/>
          </ac:picMkLst>
        </pc:picChg>
      </pc:sldChg>
      <pc:sldChg chg="addSp delSp modSp new mod modClrScheme chgLayout">
        <pc:chgData name="ITECH CORP" userId="8a353d5f2de0adf1" providerId="LiveId" clId="{AF0892F8-9FCC-4CF5-8A0A-D49BAF5C9460}" dt="2021-10-17T05:00:27.986" v="628" actId="1076"/>
        <pc:sldMkLst>
          <pc:docMk/>
          <pc:sldMk cId="1140200149" sldId="305"/>
        </pc:sldMkLst>
        <pc:spChg chg="mod ord">
          <ac:chgData name="ITECH CORP" userId="8a353d5f2de0adf1" providerId="LiveId" clId="{AF0892F8-9FCC-4CF5-8A0A-D49BAF5C9460}" dt="2021-10-17T05:00:21.589" v="627" actId="26606"/>
          <ac:spMkLst>
            <pc:docMk/>
            <pc:sldMk cId="1140200149" sldId="305"/>
            <ac:spMk id="2" creationId="{C2283CCA-1B11-414D-BD45-C15AF9254A50}"/>
          </ac:spMkLst>
        </pc:spChg>
        <pc:spChg chg="mod ord">
          <ac:chgData name="ITECH CORP" userId="8a353d5f2de0adf1" providerId="LiveId" clId="{AF0892F8-9FCC-4CF5-8A0A-D49BAF5C9460}" dt="2021-10-17T05:00:21.589" v="627" actId="26606"/>
          <ac:spMkLst>
            <pc:docMk/>
            <pc:sldMk cId="1140200149" sldId="305"/>
            <ac:spMk id="3" creationId="{5299BEEC-C04F-4562-8F07-A498D6D380E4}"/>
          </ac:spMkLst>
        </pc:spChg>
        <pc:spChg chg="add mod ord">
          <ac:chgData name="ITECH CORP" userId="8a353d5f2de0adf1" providerId="LiveId" clId="{AF0892F8-9FCC-4CF5-8A0A-D49BAF5C9460}" dt="2021-10-17T05:00:27.986" v="628" actId="1076"/>
          <ac:spMkLst>
            <pc:docMk/>
            <pc:sldMk cId="1140200149" sldId="305"/>
            <ac:spMk id="4" creationId="{7002545E-5514-4CAF-BD9D-EDECEBE757D2}"/>
          </ac:spMkLst>
        </pc:spChg>
        <pc:spChg chg="add del mod ord">
          <ac:chgData name="ITECH CORP" userId="8a353d5f2de0adf1" providerId="LiveId" clId="{AF0892F8-9FCC-4CF5-8A0A-D49BAF5C9460}" dt="2021-10-17T05:00:17.082" v="626" actId="931"/>
          <ac:spMkLst>
            <pc:docMk/>
            <pc:sldMk cId="1140200149" sldId="305"/>
            <ac:spMk id="5" creationId="{88F9A2B3-2695-4377-A8DA-88B44A188C67}"/>
          </ac:spMkLst>
        </pc:spChg>
        <pc:spChg chg="add mod">
          <ac:chgData name="ITECH CORP" userId="8a353d5f2de0adf1" providerId="LiveId" clId="{AF0892F8-9FCC-4CF5-8A0A-D49BAF5C9460}" dt="2021-10-17T05:00:21.589" v="627" actId="26606"/>
          <ac:spMkLst>
            <pc:docMk/>
            <pc:sldMk cId="1140200149" sldId="305"/>
            <ac:spMk id="12" creationId="{F3FBC899-4BFE-47EC-8224-4083BAD6E889}"/>
          </ac:spMkLst>
        </pc:spChg>
        <pc:picChg chg="add mod">
          <ac:chgData name="ITECH CORP" userId="8a353d5f2de0adf1" providerId="LiveId" clId="{AF0892F8-9FCC-4CF5-8A0A-D49BAF5C9460}" dt="2021-10-17T05:00:21.589" v="627" actId="26606"/>
          <ac:picMkLst>
            <pc:docMk/>
            <pc:sldMk cId="1140200149" sldId="305"/>
            <ac:picMk id="7" creationId="{F6AE9324-2598-4F63-B740-8B5463B2FC01}"/>
          </ac:picMkLst>
        </pc:picChg>
      </pc:sldChg>
      <pc:sldChg chg="add del">
        <pc:chgData name="ITECH CORP" userId="8a353d5f2de0adf1" providerId="LiveId" clId="{AF0892F8-9FCC-4CF5-8A0A-D49BAF5C9460}" dt="2021-10-17T04:52:42.105" v="608" actId="47"/>
        <pc:sldMkLst>
          <pc:docMk/>
          <pc:sldMk cId="1140200149" sldId="305"/>
        </pc:sldMkLst>
      </pc:sldChg>
      <pc:sldChg chg="modSp add del">
        <pc:chgData name="ITECH CORP" userId="8a353d5f2de0adf1" providerId="LiveId" clId="{AF0892F8-9FCC-4CF5-8A0A-D49BAF5C9460}" dt="2021-10-17T04:25:49.360" v="287" actId="47"/>
        <pc:sldMkLst>
          <pc:docMk/>
          <pc:sldMk cId="2826536308" sldId="306"/>
        </pc:sldMkLst>
        <pc:graphicFrameChg chg="mod">
          <ac:chgData name="ITECH CORP" userId="8a353d5f2de0adf1" providerId="LiveId" clId="{AF0892F8-9FCC-4CF5-8A0A-D49BAF5C9460}" dt="2021-10-17T04:25:03.339" v="278"/>
          <ac:graphicFrameMkLst>
            <pc:docMk/>
            <pc:sldMk cId="2826536308" sldId="306"/>
            <ac:graphicFrameMk id="11273" creationId="{F9C3DEE7-CCBF-4DAB-95DB-68E141FE12DB}"/>
          </ac:graphicFrameMkLst>
        </pc:graphicFrameChg>
      </pc:sldChg>
      <pc:sldChg chg="addSp delSp modSp new del mod">
        <pc:chgData name="ITECH CORP" userId="8a353d5f2de0adf1" providerId="LiveId" clId="{AF0892F8-9FCC-4CF5-8A0A-D49BAF5C9460}" dt="2021-10-17T04:22:42.098" v="265" actId="47"/>
        <pc:sldMkLst>
          <pc:docMk/>
          <pc:sldMk cId="4248745024" sldId="306"/>
        </pc:sldMkLst>
        <pc:spChg chg="del">
          <ac:chgData name="ITECH CORP" userId="8a353d5f2de0adf1" providerId="LiveId" clId="{AF0892F8-9FCC-4CF5-8A0A-D49BAF5C9460}" dt="2021-10-17T04:17:49.472" v="208"/>
          <ac:spMkLst>
            <pc:docMk/>
            <pc:sldMk cId="4248745024" sldId="306"/>
            <ac:spMk id="6" creationId="{CEF7F749-4B83-4CFB-802F-33EE396684DC}"/>
          </ac:spMkLst>
        </pc:spChg>
        <pc:spChg chg="mod">
          <ac:chgData name="ITECH CORP" userId="8a353d5f2de0adf1" providerId="LiveId" clId="{AF0892F8-9FCC-4CF5-8A0A-D49BAF5C9460}" dt="2021-10-17T04:21:53.894" v="221" actId="21"/>
          <ac:spMkLst>
            <pc:docMk/>
            <pc:sldMk cId="4248745024" sldId="306"/>
            <ac:spMk id="8" creationId="{6BABB9C7-95CE-4929-9D71-756F60914DCB}"/>
          </ac:spMkLst>
        </pc:spChg>
        <pc:spChg chg="add mod">
          <ac:chgData name="ITECH CORP" userId="8a353d5f2de0adf1" providerId="LiveId" clId="{AF0892F8-9FCC-4CF5-8A0A-D49BAF5C9460}" dt="2021-10-17T04:20:29.817" v="210" actId="21"/>
          <ac:spMkLst>
            <pc:docMk/>
            <pc:sldMk cId="4248745024" sldId="306"/>
            <ac:spMk id="9" creationId="{F6656498-592B-499C-8003-731BF3B54C2E}"/>
          </ac:spMkLst>
        </pc:spChg>
        <pc:picChg chg="add del mod">
          <ac:chgData name="ITECH CORP" userId="8a353d5f2de0adf1" providerId="LiveId" clId="{AF0892F8-9FCC-4CF5-8A0A-D49BAF5C9460}" dt="2021-10-17T04:20:29.817" v="210" actId="21"/>
          <ac:picMkLst>
            <pc:docMk/>
            <pc:sldMk cId="4248745024" sldId="306"/>
            <ac:picMk id="35842" creationId="{FD461D1C-25EA-4037-8FDE-22C2519E812F}"/>
          </ac:picMkLst>
        </pc:picChg>
      </pc:sldChg>
      <pc:sldChg chg="addSp delSp modSp new del mod">
        <pc:chgData name="ITECH CORP" userId="8a353d5f2de0adf1" providerId="LiveId" clId="{AF0892F8-9FCC-4CF5-8A0A-D49BAF5C9460}" dt="2021-10-17T04:28:07.998" v="318" actId="47"/>
        <pc:sldMkLst>
          <pc:docMk/>
          <pc:sldMk cId="2779899982" sldId="307"/>
        </pc:sldMkLst>
        <pc:spChg chg="del">
          <ac:chgData name="ITECH CORP" userId="8a353d5f2de0adf1" providerId="LiveId" clId="{AF0892F8-9FCC-4CF5-8A0A-D49BAF5C9460}" dt="2021-10-17T04:25:15.564" v="280"/>
          <ac:spMkLst>
            <pc:docMk/>
            <pc:sldMk cId="2779899982" sldId="307"/>
            <ac:spMk id="4" creationId="{B80908F9-1822-42BD-B002-A8A7B5E1E20A}"/>
          </ac:spMkLst>
        </pc:spChg>
        <pc:spChg chg="mod">
          <ac:chgData name="ITECH CORP" userId="8a353d5f2de0adf1" providerId="LiveId" clId="{AF0892F8-9FCC-4CF5-8A0A-D49BAF5C9460}" dt="2021-10-17T04:25:55.183" v="288"/>
          <ac:spMkLst>
            <pc:docMk/>
            <pc:sldMk cId="2779899982" sldId="307"/>
            <ac:spMk id="5" creationId="{21E9E5EF-7837-4A78-8284-DCB28B68D266}"/>
          </ac:spMkLst>
        </pc:spChg>
        <pc:spChg chg="add del mod">
          <ac:chgData name="ITECH CORP" userId="8a353d5f2de0adf1" providerId="LiveId" clId="{AF0892F8-9FCC-4CF5-8A0A-D49BAF5C9460}" dt="2021-10-17T04:26:31.750" v="293" actId="113"/>
          <ac:spMkLst>
            <pc:docMk/>
            <pc:sldMk cId="2779899982" sldId="307"/>
            <ac:spMk id="6" creationId="{27AC2761-6BF0-47F6-9199-C0F3D1181667}"/>
          </ac:spMkLst>
        </pc:spChg>
        <pc:spChg chg="add mod">
          <ac:chgData name="ITECH CORP" userId="8a353d5f2de0adf1" providerId="LiveId" clId="{AF0892F8-9FCC-4CF5-8A0A-D49BAF5C9460}" dt="2021-10-17T04:26:17.190" v="292" actId="1076"/>
          <ac:spMkLst>
            <pc:docMk/>
            <pc:sldMk cId="2779899982" sldId="307"/>
            <ac:spMk id="8" creationId="{ED032476-3F98-42DD-88BF-673582A945A1}"/>
          </ac:spMkLst>
        </pc:spChg>
        <pc:picChg chg="add del mod">
          <ac:chgData name="ITECH CORP" userId="8a353d5f2de0adf1" providerId="LiveId" clId="{AF0892F8-9FCC-4CF5-8A0A-D49BAF5C9460}" dt="2021-10-17T04:25:32.696" v="282"/>
          <ac:picMkLst>
            <pc:docMk/>
            <pc:sldMk cId="2779899982" sldId="307"/>
            <ac:picMk id="7" creationId="{9F47E5B6-D670-4E15-81A8-55A3071FAE4B}"/>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6003CA-A942-42C2-82BD-EF075544F137}"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AB22E7E0-20D8-4F88-89F9-29C4E923AE45}">
      <dgm:prSet/>
      <dgm:spPr/>
      <dgm:t>
        <a:bodyPr/>
        <a:lstStyle/>
        <a:p>
          <a:r>
            <a:rPr lang="en-US"/>
            <a:t>Special purpose software</a:t>
          </a:r>
        </a:p>
      </dgm:t>
    </dgm:pt>
    <dgm:pt modelId="{C2076F2F-4258-46A8-981E-F4171EE103BA}" type="parTrans" cxnId="{62534BBF-7380-45E6-B367-C573F1D41D32}">
      <dgm:prSet/>
      <dgm:spPr/>
      <dgm:t>
        <a:bodyPr/>
        <a:lstStyle/>
        <a:p>
          <a:endParaRPr lang="en-US"/>
        </a:p>
      </dgm:t>
    </dgm:pt>
    <dgm:pt modelId="{67E4B538-E0E6-485E-8AEB-D0A3B2110FA6}" type="sibTrans" cxnId="{62534BBF-7380-45E6-B367-C573F1D41D32}">
      <dgm:prSet/>
      <dgm:spPr/>
      <dgm:t>
        <a:bodyPr/>
        <a:lstStyle/>
        <a:p>
          <a:endParaRPr lang="en-US"/>
        </a:p>
      </dgm:t>
    </dgm:pt>
    <dgm:pt modelId="{6DDEAF6B-2E4F-4D25-9A44-4B7558111C62}">
      <dgm:prSet/>
      <dgm:spPr/>
      <dgm:t>
        <a:bodyPr/>
        <a:lstStyle/>
        <a:p>
          <a:r>
            <a:rPr lang="en-US" dirty="0"/>
            <a:t>General purpose software</a:t>
          </a:r>
        </a:p>
      </dgm:t>
    </dgm:pt>
    <dgm:pt modelId="{7948CA57-4291-4BE8-B4B8-68737D8CC1A2}" type="parTrans" cxnId="{F0BA2C62-5C28-4E7C-987C-10106C698EF4}">
      <dgm:prSet/>
      <dgm:spPr/>
      <dgm:t>
        <a:bodyPr/>
        <a:lstStyle/>
        <a:p>
          <a:endParaRPr lang="en-US"/>
        </a:p>
      </dgm:t>
    </dgm:pt>
    <dgm:pt modelId="{7F8AF338-94D7-4D3F-8069-853E3D9CBCC4}" type="sibTrans" cxnId="{F0BA2C62-5C28-4E7C-987C-10106C698EF4}">
      <dgm:prSet/>
      <dgm:spPr/>
      <dgm:t>
        <a:bodyPr/>
        <a:lstStyle/>
        <a:p>
          <a:endParaRPr lang="en-US"/>
        </a:p>
      </dgm:t>
    </dgm:pt>
    <dgm:pt modelId="{873EE207-95E1-4055-B16A-0679D70AD182}" type="pres">
      <dgm:prSet presAssocID="{FC6003CA-A942-42C2-82BD-EF075544F137}" presName="root" presStyleCnt="0">
        <dgm:presLayoutVars>
          <dgm:dir/>
          <dgm:resizeHandles val="exact"/>
        </dgm:presLayoutVars>
      </dgm:prSet>
      <dgm:spPr/>
    </dgm:pt>
    <dgm:pt modelId="{98324B8E-F531-4D28-A6F6-1A034D87FF37}" type="pres">
      <dgm:prSet presAssocID="{AB22E7E0-20D8-4F88-89F9-29C4E923AE45}" presName="compNode" presStyleCnt="0"/>
      <dgm:spPr/>
    </dgm:pt>
    <dgm:pt modelId="{ABE35844-77CD-43E1-A177-9A2FD4F75F86}" type="pres">
      <dgm:prSet presAssocID="{AB22E7E0-20D8-4F88-89F9-29C4E923AE4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3F64A493-F3BA-4EA0-B7E3-189C0AC7761E}" type="pres">
      <dgm:prSet presAssocID="{AB22E7E0-20D8-4F88-89F9-29C4E923AE45}" presName="spaceRect" presStyleCnt="0"/>
      <dgm:spPr/>
    </dgm:pt>
    <dgm:pt modelId="{B2BE247E-00DD-4DFA-A065-90E2430D71CE}" type="pres">
      <dgm:prSet presAssocID="{AB22E7E0-20D8-4F88-89F9-29C4E923AE45}" presName="textRect" presStyleLbl="revTx" presStyleIdx="0" presStyleCnt="2">
        <dgm:presLayoutVars>
          <dgm:chMax val="1"/>
          <dgm:chPref val="1"/>
        </dgm:presLayoutVars>
      </dgm:prSet>
      <dgm:spPr/>
    </dgm:pt>
    <dgm:pt modelId="{98951F8A-8B75-407B-81F1-7486864139DE}" type="pres">
      <dgm:prSet presAssocID="{67E4B538-E0E6-485E-8AEB-D0A3B2110FA6}" presName="sibTrans" presStyleCnt="0"/>
      <dgm:spPr/>
    </dgm:pt>
    <dgm:pt modelId="{32A46E39-6818-413C-9E46-B356A617A089}" type="pres">
      <dgm:prSet presAssocID="{6DDEAF6B-2E4F-4D25-9A44-4B7558111C62}" presName="compNode" presStyleCnt="0"/>
      <dgm:spPr/>
    </dgm:pt>
    <dgm:pt modelId="{2FE545E0-7991-41CF-A6C4-DC6739A18553}" type="pres">
      <dgm:prSet presAssocID="{6DDEAF6B-2E4F-4D25-9A44-4B7558111C6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8B563727-663C-443C-A260-ACFE0F75E691}" type="pres">
      <dgm:prSet presAssocID="{6DDEAF6B-2E4F-4D25-9A44-4B7558111C62}" presName="spaceRect" presStyleCnt="0"/>
      <dgm:spPr/>
    </dgm:pt>
    <dgm:pt modelId="{842B01E7-654F-4AAD-B4A9-1ED00D1F00AD}" type="pres">
      <dgm:prSet presAssocID="{6DDEAF6B-2E4F-4D25-9A44-4B7558111C62}" presName="textRect" presStyleLbl="revTx" presStyleIdx="1" presStyleCnt="2">
        <dgm:presLayoutVars>
          <dgm:chMax val="1"/>
          <dgm:chPref val="1"/>
        </dgm:presLayoutVars>
      </dgm:prSet>
      <dgm:spPr/>
    </dgm:pt>
  </dgm:ptLst>
  <dgm:cxnLst>
    <dgm:cxn modelId="{4E594104-C780-4AB1-AB6B-94E36597C32D}" type="presOf" srcId="{6DDEAF6B-2E4F-4D25-9A44-4B7558111C62}" destId="{842B01E7-654F-4AAD-B4A9-1ED00D1F00AD}" srcOrd="0" destOrd="0" presId="urn:microsoft.com/office/officeart/2018/2/layout/IconLabelList"/>
    <dgm:cxn modelId="{EA82EE1A-A429-44EA-BD9A-15DD598E6F80}" type="presOf" srcId="{AB22E7E0-20D8-4F88-89F9-29C4E923AE45}" destId="{B2BE247E-00DD-4DFA-A065-90E2430D71CE}" srcOrd="0" destOrd="0" presId="urn:microsoft.com/office/officeart/2018/2/layout/IconLabelList"/>
    <dgm:cxn modelId="{F0BA2C62-5C28-4E7C-987C-10106C698EF4}" srcId="{FC6003CA-A942-42C2-82BD-EF075544F137}" destId="{6DDEAF6B-2E4F-4D25-9A44-4B7558111C62}" srcOrd="1" destOrd="0" parTransId="{7948CA57-4291-4BE8-B4B8-68737D8CC1A2}" sibTransId="{7F8AF338-94D7-4D3F-8069-853E3D9CBCC4}"/>
    <dgm:cxn modelId="{62534BBF-7380-45E6-B367-C573F1D41D32}" srcId="{FC6003CA-A942-42C2-82BD-EF075544F137}" destId="{AB22E7E0-20D8-4F88-89F9-29C4E923AE45}" srcOrd="0" destOrd="0" parTransId="{C2076F2F-4258-46A8-981E-F4171EE103BA}" sibTransId="{67E4B538-E0E6-485E-8AEB-D0A3B2110FA6}"/>
    <dgm:cxn modelId="{48D6DAD8-7F9D-4F89-A969-5E70E8ADFAD7}" type="presOf" srcId="{FC6003CA-A942-42C2-82BD-EF075544F137}" destId="{873EE207-95E1-4055-B16A-0679D70AD182}" srcOrd="0" destOrd="0" presId="urn:microsoft.com/office/officeart/2018/2/layout/IconLabelList"/>
    <dgm:cxn modelId="{7FF8C923-E092-410A-95E8-406B0B3F5EE9}" type="presParOf" srcId="{873EE207-95E1-4055-B16A-0679D70AD182}" destId="{98324B8E-F531-4D28-A6F6-1A034D87FF37}" srcOrd="0" destOrd="0" presId="urn:microsoft.com/office/officeart/2018/2/layout/IconLabelList"/>
    <dgm:cxn modelId="{E89BA07E-222E-4F05-BB36-0B307C88D726}" type="presParOf" srcId="{98324B8E-F531-4D28-A6F6-1A034D87FF37}" destId="{ABE35844-77CD-43E1-A177-9A2FD4F75F86}" srcOrd="0" destOrd="0" presId="urn:microsoft.com/office/officeart/2018/2/layout/IconLabelList"/>
    <dgm:cxn modelId="{8928EE33-5B09-4D2F-9A38-5C6A1B1FBBC1}" type="presParOf" srcId="{98324B8E-F531-4D28-A6F6-1A034D87FF37}" destId="{3F64A493-F3BA-4EA0-B7E3-189C0AC7761E}" srcOrd="1" destOrd="0" presId="urn:microsoft.com/office/officeart/2018/2/layout/IconLabelList"/>
    <dgm:cxn modelId="{91D014BF-6589-4EEC-89E7-3F39917AA88D}" type="presParOf" srcId="{98324B8E-F531-4D28-A6F6-1A034D87FF37}" destId="{B2BE247E-00DD-4DFA-A065-90E2430D71CE}" srcOrd="2" destOrd="0" presId="urn:microsoft.com/office/officeart/2018/2/layout/IconLabelList"/>
    <dgm:cxn modelId="{78555045-4B2F-4F28-9719-D39EE7973E69}" type="presParOf" srcId="{873EE207-95E1-4055-B16A-0679D70AD182}" destId="{98951F8A-8B75-407B-81F1-7486864139DE}" srcOrd="1" destOrd="0" presId="urn:microsoft.com/office/officeart/2018/2/layout/IconLabelList"/>
    <dgm:cxn modelId="{BACE6ACE-99D8-4428-9F21-1709B958ED27}" type="presParOf" srcId="{873EE207-95E1-4055-B16A-0679D70AD182}" destId="{32A46E39-6818-413C-9E46-B356A617A089}" srcOrd="2" destOrd="0" presId="urn:microsoft.com/office/officeart/2018/2/layout/IconLabelList"/>
    <dgm:cxn modelId="{93723D78-5E4E-42C0-9FDF-86487E1A5B19}" type="presParOf" srcId="{32A46E39-6818-413C-9E46-B356A617A089}" destId="{2FE545E0-7991-41CF-A6C4-DC6739A18553}" srcOrd="0" destOrd="0" presId="urn:microsoft.com/office/officeart/2018/2/layout/IconLabelList"/>
    <dgm:cxn modelId="{D6FD81C4-40F7-43B8-A416-CA1C87680D43}" type="presParOf" srcId="{32A46E39-6818-413C-9E46-B356A617A089}" destId="{8B563727-663C-443C-A260-ACFE0F75E691}" srcOrd="1" destOrd="0" presId="urn:microsoft.com/office/officeart/2018/2/layout/IconLabelList"/>
    <dgm:cxn modelId="{7529E456-9EF6-4C83-810E-59C6C8611254}" type="presParOf" srcId="{32A46E39-6818-413C-9E46-B356A617A089}" destId="{842B01E7-654F-4AAD-B4A9-1ED00D1F00A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25C89D-2C19-436C-88B1-11A8A18932D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29F5DA2-1B1B-48BC-B385-20B1A587870A}">
      <dgm:prSet/>
      <dgm:spPr/>
      <dgm:t>
        <a:bodyPr/>
        <a:lstStyle/>
        <a:p>
          <a:r>
            <a:rPr lang="en-US" b="1"/>
            <a:t>Pemilihan ragam dialog, </a:t>
          </a:r>
          <a:r>
            <a:rPr lang="en-US"/>
            <a:t>dipengaruhi oleh karakteristik populasi pengguna, tipe dialog yang diperlukan, dan kendala teknologi yang ada untuk mengimplementasikan ragam dialog tersebut.</a:t>
          </a:r>
        </a:p>
      </dgm:t>
    </dgm:pt>
    <dgm:pt modelId="{6DA6DE37-BE09-4524-B388-2ECC5B09B741}" type="parTrans" cxnId="{8000E33D-2B8A-4D59-BC83-AEA8FF402DBC}">
      <dgm:prSet/>
      <dgm:spPr/>
      <dgm:t>
        <a:bodyPr/>
        <a:lstStyle/>
        <a:p>
          <a:endParaRPr lang="en-US"/>
        </a:p>
      </dgm:t>
    </dgm:pt>
    <dgm:pt modelId="{D00ABBC4-FD16-4594-936F-C229ABA7B8B7}" type="sibTrans" cxnId="{8000E33D-2B8A-4D59-BC83-AEA8FF402DBC}">
      <dgm:prSet/>
      <dgm:spPr/>
      <dgm:t>
        <a:bodyPr/>
        <a:lstStyle/>
        <a:p>
          <a:endParaRPr lang="en-US"/>
        </a:p>
      </dgm:t>
    </dgm:pt>
    <dgm:pt modelId="{C75E5598-121A-476A-B459-4F55CC4D4214}">
      <dgm:prSet/>
      <dgm:spPr/>
      <dgm:t>
        <a:bodyPr/>
        <a:lstStyle/>
        <a:p>
          <a:r>
            <a:rPr lang="en-US" b="1"/>
            <a:t>Perancangan struktur dialog</a:t>
          </a:r>
          <a:r>
            <a:rPr lang="en-US"/>
            <a:t>; melakukan analisis tugas dan menentukan model pengguna dari tugas tersebut</a:t>
          </a:r>
        </a:p>
      </dgm:t>
    </dgm:pt>
    <dgm:pt modelId="{71E92A80-03B6-42CB-8A39-6E7D91D1DE4D}" type="parTrans" cxnId="{8EF9967F-6E4F-400C-9CA4-8C089A2D323E}">
      <dgm:prSet/>
      <dgm:spPr/>
      <dgm:t>
        <a:bodyPr/>
        <a:lstStyle/>
        <a:p>
          <a:endParaRPr lang="en-US"/>
        </a:p>
      </dgm:t>
    </dgm:pt>
    <dgm:pt modelId="{113DBF3C-A249-4552-936C-A128A83D0FF4}" type="sibTrans" cxnId="{8EF9967F-6E4F-400C-9CA4-8C089A2D323E}">
      <dgm:prSet/>
      <dgm:spPr/>
      <dgm:t>
        <a:bodyPr/>
        <a:lstStyle/>
        <a:p>
          <a:endParaRPr lang="en-US"/>
        </a:p>
      </dgm:t>
    </dgm:pt>
    <dgm:pt modelId="{6C0E78AB-A657-4D5B-B2F9-2F79FA23FBE1}">
      <dgm:prSet/>
      <dgm:spPr/>
      <dgm:t>
        <a:bodyPr/>
        <a:lstStyle/>
        <a:p>
          <a:r>
            <a:rPr lang="en-US" b="1"/>
            <a:t>Perancangan format pesan</a:t>
          </a:r>
          <a:r>
            <a:rPr lang="en-US"/>
            <a:t>; tata letak tampilan, keterangan tekstual secara terinci, dan efisiensi inputing data harus mendapat perhatian lebih</a:t>
          </a:r>
        </a:p>
      </dgm:t>
    </dgm:pt>
    <dgm:pt modelId="{25E47114-A1A2-4C27-B737-5713A174D6C7}" type="parTrans" cxnId="{B25DA79E-6871-462B-A4D4-7A882AB505EA}">
      <dgm:prSet/>
      <dgm:spPr/>
      <dgm:t>
        <a:bodyPr/>
        <a:lstStyle/>
        <a:p>
          <a:endParaRPr lang="en-US"/>
        </a:p>
      </dgm:t>
    </dgm:pt>
    <dgm:pt modelId="{20DED07D-55F1-401C-95A0-B9B0A83C6597}" type="sibTrans" cxnId="{B25DA79E-6871-462B-A4D4-7A882AB505EA}">
      <dgm:prSet/>
      <dgm:spPr/>
      <dgm:t>
        <a:bodyPr/>
        <a:lstStyle/>
        <a:p>
          <a:endParaRPr lang="en-US"/>
        </a:p>
      </dgm:t>
    </dgm:pt>
    <dgm:pt modelId="{D0452449-5749-4D02-84EC-5AFD744D2A98}" type="pres">
      <dgm:prSet presAssocID="{7225C89D-2C19-436C-88B1-11A8A18932DB}" presName="root" presStyleCnt="0">
        <dgm:presLayoutVars>
          <dgm:dir/>
          <dgm:resizeHandles val="exact"/>
        </dgm:presLayoutVars>
      </dgm:prSet>
      <dgm:spPr/>
    </dgm:pt>
    <dgm:pt modelId="{5566E899-8A6C-4C54-9B6A-5905B20DD22C}" type="pres">
      <dgm:prSet presAssocID="{C29F5DA2-1B1B-48BC-B385-20B1A587870A}" presName="compNode" presStyleCnt="0"/>
      <dgm:spPr/>
    </dgm:pt>
    <dgm:pt modelId="{EFACF6A9-BFC6-43CF-ADD1-31747980A914}" type="pres">
      <dgm:prSet presAssocID="{C29F5DA2-1B1B-48BC-B385-20B1A587870A}" presName="bgRect" presStyleLbl="bgShp" presStyleIdx="0" presStyleCnt="3"/>
      <dgm:spPr/>
    </dgm:pt>
    <dgm:pt modelId="{642427E5-4FBD-4DDB-A379-2F29A908F344}" type="pres">
      <dgm:prSet presAssocID="{C29F5DA2-1B1B-48BC-B385-20B1A587870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Bubble"/>
        </a:ext>
      </dgm:extLst>
    </dgm:pt>
    <dgm:pt modelId="{C2E3E01F-6984-4DAF-8FB7-545FF59EBEE0}" type="pres">
      <dgm:prSet presAssocID="{C29F5DA2-1B1B-48BC-B385-20B1A587870A}" presName="spaceRect" presStyleCnt="0"/>
      <dgm:spPr/>
    </dgm:pt>
    <dgm:pt modelId="{E02036D0-4C86-4571-8F56-53D21A628B13}" type="pres">
      <dgm:prSet presAssocID="{C29F5DA2-1B1B-48BC-B385-20B1A587870A}" presName="parTx" presStyleLbl="revTx" presStyleIdx="0" presStyleCnt="3">
        <dgm:presLayoutVars>
          <dgm:chMax val="0"/>
          <dgm:chPref val="0"/>
        </dgm:presLayoutVars>
      </dgm:prSet>
      <dgm:spPr/>
    </dgm:pt>
    <dgm:pt modelId="{557DD990-542F-490C-8912-6DA17E26BBEF}" type="pres">
      <dgm:prSet presAssocID="{D00ABBC4-FD16-4594-936F-C229ABA7B8B7}" presName="sibTrans" presStyleCnt="0"/>
      <dgm:spPr/>
    </dgm:pt>
    <dgm:pt modelId="{0C50EDB7-ACC7-4118-95B7-1F8536065FA9}" type="pres">
      <dgm:prSet presAssocID="{C75E5598-121A-476A-B459-4F55CC4D4214}" presName="compNode" presStyleCnt="0"/>
      <dgm:spPr/>
    </dgm:pt>
    <dgm:pt modelId="{1B9B1C25-28F4-4049-966D-E8421B772578}" type="pres">
      <dgm:prSet presAssocID="{C75E5598-121A-476A-B459-4F55CC4D4214}" presName="bgRect" presStyleLbl="bgShp" presStyleIdx="1" presStyleCnt="3"/>
      <dgm:spPr/>
    </dgm:pt>
    <dgm:pt modelId="{3414148F-AF05-4A7B-A1ED-BC7161893B63}" type="pres">
      <dgm:prSet presAssocID="{C75E5598-121A-476A-B459-4F55CC4D421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A4674B27-DD1B-4524-9415-188831308AE7}" type="pres">
      <dgm:prSet presAssocID="{C75E5598-121A-476A-B459-4F55CC4D4214}" presName="spaceRect" presStyleCnt="0"/>
      <dgm:spPr/>
    </dgm:pt>
    <dgm:pt modelId="{539F17BA-C92C-4EA6-B35B-660BB53E0C0A}" type="pres">
      <dgm:prSet presAssocID="{C75E5598-121A-476A-B459-4F55CC4D4214}" presName="parTx" presStyleLbl="revTx" presStyleIdx="1" presStyleCnt="3">
        <dgm:presLayoutVars>
          <dgm:chMax val="0"/>
          <dgm:chPref val="0"/>
        </dgm:presLayoutVars>
      </dgm:prSet>
      <dgm:spPr/>
    </dgm:pt>
    <dgm:pt modelId="{B2BEBADB-CFC7-4185-9066-340BF6943FF0}" type="pres">
      <dgm:prSet presAssocID="{113DBF3C-A249-4552-936C-A128A83D0FF4}" presName="sibTrans" presStyleCnt="0"/>
      <dgm:spPr/>
    </dgm:pt>
    <dgm:pt modelId="{217B07DF-3F58-446C-B495-8AC9A61A2BB5}" type="pres">
      <dgm:prSet presAssocID="{6C0E78AB-A657-4D5B-B2F9-2F79FA23FBE1}" presName="compNode" presStyleCnt="0"/>
      <dgm:spPr/>
    </dgm:pt>
    <dgm:pt modelId="{CA06B60D-3A97-493F-8D52-5CDCA3C64718}" type="pres">
      <dgm:prSet presAssocID="{6C0E78AB-A657-4D5B-B2F9-2F79FA23FBE1}" presName="bgRect" presStyleLbl="bgShp" presStyleIdx="2" presStyleCnt="3"/>
      <dgm:spPr/>
    </dgm:pt>
    <dgm:pt modelId="{3058A402-8A6E-41B5-B096-B0F04FFEFADE}" type="pres">
      <dgm:prSet presAssocID="{6C0E78AB-A657-4D5B-B2F9-2F79FA23FBE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udge"/>
        </a:ext>
      </dgm:extLst>
    </dgm:pt>
    <dgm:pt modelId="{09E10F8A-612A-4466-8EFC-BD24DA6F6E56}" type="pres">
      <dgm:prSet presAssocID="{6C0E78AB-A657-4D5B-B2F9-2F79FA23FBE1}" presName="spaceRect" presStyleCnt="0"/>
      <dgm:spPr/>
    </dgm:pt>
    <dgm:pt modelId="{ED9C4507-0B8B-4263-B9B3-FB5130219FDD}" type="pres">
      <dgm:prSet presAssocID="{6C0E78AB-A657-4D5B-B2F9-2F79FA23FBE1}" presName="parTx" presStyleLbl="revTx" presStyleIdx="2" presStyleCnt="3">
        <dgm:presLayoutVars>
          <dgm:chMax val="0"/>
          <dgm:chPref val="0"/>
        </dgm:presLayoutVars>
      </dgm:prSet>
      <dgm:spPr/>
    </dgm:pt>
  </dgm:ptLst>
  <dgm:cxnLst>
    <dgm:cxn modelId="{8000E33D-2B8A-4D59-BC83-AEA8FF402DBC}" srcId="{7225C89D-2C19-436C-88B1-11A8A18932DB}" destId="{C29F5DA2-1B1B-48BC-B385-20B1A587870A}" srcOrd="0" destOrd="0" parTransId="{6DA6DE37-BE09-4524-B388-2ECC5B09B741}" sibTransId="{D00ABBC4-FD16-4594-936F-C229ABA7B8B7}"/>
    <dgm:cxn modelId="{A4142C6D-A7F9-4373-92D1-2C77ACA64BC9}" type="presOf" srcId="{7225C89D-2C19-436C-88B1-11A8A18932DB}" destId="{D0452449-5749-4D02-84EC-5AFD744D2A98}" srcOrd="0" destOrd="0" presId="urn:microsoft.com/office/officeart/2018/2/layout/IconVerticalSolidList"/>
    <dgm:cxn modelId="{8EF9967F-6E4F-400C-9CA4-8C089A2D323E}" srcId="{7225C89D-2C19-436C-88B1-11A8A18932DB}" destId="{C75E5598-121A-476A-B459-4F55CC4D4214}" srcOrd="1" destOrd="0" parTransId="{71E92A80-03B6-42CB-8A39-6E7D91D1DE4D}" sibTransId="{113DBF3C-A249-4552-936C-A128A83D0FF4}"/>
    <dgm:cxn modelId="{B25DA79E-6871-462B-A4D4-7A882AB505EA}" srcId="{7225C89D-2C19-436C-88B1-11A8A18932DB}" destId="{6C0E78AB-A657-4D5B-B2F9-2F79FA23FBE1}" srcOrd="2" destOrd="0" parTransId="{25E47114-A1A2-4C27-B737-5713A174D6C7}" sibTransId="{20DED07D-55F1-401C-95A0-B9B0A83C6597}"/>
    <dgm:cxn modelId="{FFED74A0-77E7-4E0B-B757-D03C0D192CE0}" type="presOf" srcId="{6C0E78AB-A657-4D5B-B2F9-2F79FA23FBE1}" destId="{ED9C4507-0B8B-4263-B9B3-FB5130219FDD}" srcOrd="0" destOrd="0" presId="urn:microsoft.com/office/officeart/2018/2/layout/IconVerticalSolidList"/>
    <dgm:cxn modelId="{E6A578A7-1E9C-4107-B692-1169ED513F46}" type="presOf" srcId="{C75E5598-121A-476A-B459-4F55CC4D4214}" destId="{539F17BA-C92C-4EA6-B35B-660BB53E0C0A}" srcOrd="0" destOrd="0" presId="urn:microsoft.com/office/officeart/2018/2/layout/IconVerticalSolidList"/>
    <dgm:cxn modelId="{04BB21C0-0EB5-4513-A208-7D9F32FCC706}" type="presOf" srcId="{C29F5DA2-1B1B-48BC-B385-20B1A587870A}" destId="{E02036D0-4C86-4571-8F56-53D21A628B13}" srcOrd="0" destOrd="0" presId="urn:microsoft.com/office/officeart/2018/2/layout/IconVerticalSolidList"/>
    <dgm:cxn modelId="{0B2E1F2A-F475-4B31-8467-E17EEFBD6AEA}" type="presParOf" srcId="{D0452449-5749-4D02-84EC-5AFD744D2A98}" destId="{5566E899-8A6C-4C54-9B6A-5905B20DD22C}" srcOrd="0" destOrd="0" presId="urn:microsoft.com/office/officeart/2018/2/layout/IconVerticalSolidList"/>
    <dgm:cxn modelId="{A4084A3D-2B56-4D01-9485-72AC2C873145}" type="presParOf" srcId="{5566E899-8A6C-4C54-9B6A-5905B20DD22C}" destId="{EFACF6A9-BFC6-43CF-ADD1-31747980A914}" srcOrd="0" destOrd="0" presId="urn:microsoft.com/office/officeart/2018/2/layout/IconVerticalSolidList"/>
    <dgm:cxn modelId="{11BE82B9-9E52-4AD8-B86E-7B57EDEDD412}" type="presParOf" srcId="{5566E899-8A6C-4C54-9B6A-5905B20DD22C}" destId="{642427E5-4FBD-4DDB-A379-2F29A908F344}" srcOrd="1" destOrd="0" presId="urn:microsoft.com/office/officeart/2018/2/layout/IconVerticalSolidList"/>
    <dgm:cxn modelId="{0C1468C3-263D-4E7C-B34A-337A2059304E}" type="presParOf" srcId="{5566E899-8A6C-4C54-9B6A-5905B20DD22C}" destId="{C2E3E01F-6984-4DAF-8FB7-545FF59EBEE0}" srcOrd="2" destOrd="0" presId="urn:microsoft.com/office/officeart/2018/2/layout/IconVerticalSolidList"/>
    <dgm:cxn modelId="{312224A3-D59B-4A2B-88B2-96979025C1CF}" type="presParOf" srcId="{5566E899-8A6C-4C54-9B6A-5905B20DD22C}" destId="{E02036D0-4C86-4571-8F56-53D21A628B13}" srcOrd="3" destOrd="0" presId="urn:microsoft.com/office/officeart/2018/2/layout/IconVerticalSolidList"/>
    <dgm:cxn modelId="{3B1B0814-AF38-44A3-9F5D-2BB76B782A70}" type="presParOf" srcId="{D0452449-5749-4D02-84EC-5AFD744D2A98}" destId="{557DD990-542F-490C-8912-6DA17E26BBEF}" srcOrd="1" destOrd="0" presId="urn:microsoft.com/office/officeart/2018/2/layout/IconVerticalSolidList"/>
    <dgm:cxn modelId="{B1F23168-B4BC-4D34-8A72-ECA66C6BD668}" type="presParOf" srcId="{D0452449-5749-4D02-84EC-5AFD744D2A98}" destId="{0C50EDB7-ACC7-4118-95B7-1F8536065FA9}" srcOrd="2" destOrd="0" presId="urn:microsoft.com/office/officeart/2018/2/layout/IconVerticalSolidList"/>
    <dgm:cxn modelId="{0C01CCA7-898E-453D-9024-B9049B9E5198}" type="presParOf" srcId="{0C50EDB7-ACC7-4118-95B7-1F8536065FA9}" destId="{1B9B1C25-28F4-4049-966D-E8421B772578}" srcOrd="0" destOrd="0" presId="urn:microsoft.com/office/officeart/2018/2/layout/IconVerticalSolidList"/>
    <dgm:cxn modelId="{098860BA-DD5A-43FA-A02F-E60923068EFB}" type="presParOf" srcId="{0C50EDB7-ACC7-4118-95B7-1F8536065FA9}" destId="{3414148F-AF05-4A7B-A1ED-BC7161893B63}" srcOrd="1" destOrd="0" presId="urn:microsoft.com/office/officeart/2018/2/layout/IconVerticalSolidList"/>
    <dgm:cxn modelId="{1510C289-EC3E-48A3-9CCF-E4CA642B1245}" type="presParOf" srcId="{0C50EDB7-ACC7-4118-95B7-1F8536065FA9}" destId="{A4674B27-DD1B-4524-9415-188831308AE7}" srcOrd="2" destOrd="0" presId="urn:microsoft.com/office/officeart/2018/2/layout/IconVerticalSolidList"/>
    <dgm:cxn modelId="{E7139FAA-1AD0-4240-8693-3F5272B0AB2A}" type="presParOf" srcId="{0C50EDB7-ACC7-4118-95B7-1F8536065FA9}" destId="{539F17BA-C92C-4EA6-B35B-660BB53E0C0A}" srcOrd="3" destOrd="0" presId="urn:microsoft.com/office/officeart/2018/2/layout/IconVerticalSolidList"/>
    <dgm:cxn modelId="{7D4BD19F-C27D-4D7D-8D3A-6CB335510E84}" type="presParOf" srcId="{D0452449-5749-4D02-84EC-5AFD744D2A98}" destId="{B2BEBADB-CFC7-4185-9066-340BF6943FF0}" srcOrd="3" destOrd="0" presId="urn:microsoft.com/office/officeart/2018/2/layout/IconVerticalSolidList"/>
    <dgm:cxn modelId="{2B9EB59A-2458-4472-9E14-065FEA4629F6}" type="presParOf" srcId="{D0452449-5749-4D02-84EC-5AFD744D2A98}" destId="{217B07DF-3F58-446C-B495-8AC9A61A2BB5}" srcOrd="4" destOrd="0" presId="urn:microsoft.com/office/officeart/2018/2/layout/IconVerticalSolidList"/>
    <dgm:cxn modelId="{D0F3BEF9-0687-440A-8B4E-A1F651B7D96B}" type="presParOf" srcId="{217B07DF-3F58-446C-B495-8AC9A61A2BB5}" destId="{CA06B60D-3A97-493F-8D52-5CDCA3C64718}" srcOrd="0" destOrd="0" presId="urn:microsoft.com/office/officeart/2018/2/layout/IconVerticalSolidList"/>
    <dgm:cxn modelId="{F321A617-9036-4168-B119-2E7FF7FDB18A}" type="presParOf" srcId="{217B07DF-3F58-446C-B495-8AC9A61A2BB5}" destId="{3058A402-8A6E-41B5-B096-B0F04FFEFADE}" srcOrd="1" destOrd="0" presId="urn:microsoft.com/office/officeart/2018/2/layout/IconVerticalSolidList"/>
    <dgm:cxn modelId="{B0569264-FB08-4A4F-A904-1B81AC42BD32}" type="presParOf" srcId="{217B07DF-3F58-446C-B495-8AC9A61A2BB5}" destId="{09E10F8A-612A-4466-8EFC-BD24DA6F6E56}" srcOrd="2" destOrd="0" presId="urn:microsoft.com/office/officeart/2018/2/layout/IconVerticalSolidList"/>
    <dgm:cxn modelId="{06AA2E99-CAD9-4315-B6A0-5F08E36E7D1E}" type="presParOf" srcId="{217B07DF-3F58-446C-B495-8AC9A61A2BB5}" destId="{ED9C4507-0B8B-4263-B9B3-FB5130219FD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19FFA0-DCE8-4294-A21D-EAEC62311510}" type="doc">
      <dgm:prSet loTypeId="urn:microsoft.com/office/officeart/2005/8/layout/default" loCatId="list" qsTypeId="urn:microsoft.com/office/officeart/2005/8/quickstyle/simple2" qsCatId="simple" csTypeId="urn:microsoft.com/office/officeart/2005/8/colors/accent3_2" csCatId="accent3" phldr="1"/>
      <dgm:spPr/>
      <dgm:t>
        <a:bodyPr/>
        <a:lstStyle/>
        <a:p>
          <a:endParaRPr lang="en-US"/>
        </a:p>
      </dgm:t>
    </dgm:pt>
    <dgm:pt modelId="{BD343A94-4B8F-4A4B-96AA-98CFB8844CDC}">
      <dgm:prSet/>
      <dgm:spPr/>
      <dgm:t>
        <a:bodyPr/>
        <a:lstStyle/>
        <a:p>
          <a:r>
            <a:rPr lang="en-US"/>
            <a:t>Ilusi pada obyek-obyek.</a:t>
          </a:r>
        </a:p>
      </dgm:t>
    </dgm:pt>
    <dgm:pt modelId="{B6E6E828-60E7-446E-8C9D-DD6EAC547E1C}" type="parTrans" cxnId="{C3ECB12A-02BA-4B7F-ACB2-B28C93AD4F4F}">
      <dgm:prSet/>
      <dgm:spPr/>
      <dgm:t>
        <a:bodyPr/>
        <a:lstStyle/>
        <a:p>
          <a:endParaRPr lang="en-US"/>
        </a:p>
      </dgm:t>
    </dgm:pt>
    <dgm:pt modelId="{FABA33C3-6155-4F06-B487-C76422563F4A}" type="sibTrans" cxnId="{C3ECB12A-02BA-4B7F-ACB2-B28C93AD4F4F}">
      <dgm:prSet/>
      <dgm:spPr/>
      <dgm:t>
        <a:bodyPr/>
        <a:lstStyle/>
        <a:p>
          <a:endParaRPr lang="en-US"/>
        </a:p>
      </dgm:t>
    </dgm:pt>
    <dgm:pt modelId="{84EA6750-3B32-455F-8A94-2E99ED7A12AB}">
      <dgm:prSet/>
      <dgm:spPr/>
      <dgm:t>
        <a:bodyPr/>
        <a:lstStyle/>
        <a:p>
          <a:r>
            <a:rPr lang="en-US" dirty="0" err="1"/>
            <a:t>Urutan</a:t>
          </a:r>
          <a:r>
            <a:rPr lang="en-US" dirty="0"/>
            <a:t> visual dan </a:t>
          </a:r>
          <a:r>
            <a:rPr lang="en-US" dirty="0" err="1"/>
            <a:t>fokus</a:t>
          </a:r>
          <a:r>
            <a:rPr lang="en-US" dirty="0"/>
            <a:t> </a:t>
          </a:r>
          <a:r>
            <a:rPr lang="en-US" dirty="0" err="1"/>
            <a:t>pengguna</a:t>
          </a:r>
          <a:r>
            <a:rPr lang="en-US" dirty="0"/>
            <a:t>.</a:t>
          </a:r>
        </a:p>
      </dgm:t>
    </dgm:pt>
    <dgm:pt modelId="{9311B956-2179-4587-9F18-7396A6873420}" type="parTrans" cxnId="{046029D2-D0DE-4019-BE59-4D1AADAA9D78}">
      <dgm:prSet/>
      <dgm:spPr/>
      <dgm:t>
        <a:bodyPr/>
        <a:lstStyle/>
        <a:p>
          <a:endParaRPr lang="en-US"/>
        </a:p>
      </dgm:t>
    </dgm:pt>
    <dgm:pt modelId="{0CFAB40B-7E83-42B6-BF5E-B0D88F3D221B}" type="sibTrans" cxnId="{046029D2-D0DE-4019-BE59-4D1AADAA9D78}">
      <dgm:prSet/>
      <dgm:spPr/>
      <dgm:t>
        <a:bodyPr/>
        <a:lstStyle/>
        <a:p>
          <a:endParaRPr lang="en-US"/>
        </a:p>
      </dgm:t>
    </dgm:pt>
    <dgm:pt modelId="{8C16F1F3-4151-464B-9544-3AA6A2D1E029}">
      <dgm:prSet/>
      <dgm:spPr/>
      <dgm:t>
        <a:bodyPr/>
        <a:lstStyle/>
        <a:p>
          <a:r>
            <a:rPr lang="en-US"/>
            <a:t>Struktur Internal.</a:t>
          </a:r>
        </a:p>
      </dgm:t>
    </dgm:pt>
    <dgm:pt modelId="{128BC431-0C3B-4139-895F-8AEA2F69EB97}" type="parTrans" cxnId="{4C256D62-0061-4C49-BE8E-5F6BA54B521D}">
      <dgm:prSet/>
      <dgm:spPr/>
      <dgm:t>
        <a:bodyPr/>
        <a:lstStyle/>
        <a:p>
          <a:endParaRPr lang="en-US"/>
        </a:p>
      </dgm:t>
    </dgm:pt>
    <dgm:pt modelId="{5153B234-FB63-4B95-8DDE-469502CABABF}" type="sibTrans" cxnId="{4C256D62-0061-4C49-BE8E-5F6BA54B521D}">
      <dgm:prSet/>
      <dgm:spPr/>
      <dgm:t>
        <a:bodyPr/>
        <a:lstStyle/>
        <a:p>
          <a:endParaRPr lang="en-US"/>
        </a:p>
      </dgm:t>
    </dgm:pt>
    <dgm:pt modelId="{FFE3A49B-31E6-4CF7-9EC5-4DD8B6F29334}">
      <dgm:prSet/>
      <dgm:spPr/>
      <dgm:t>
        <a:bodyPr/>
        <a:lstStyle/>
        <a:p>
          <a:r>
            <a:rPr lang="en-US" dirty="0" err="1"/>
            <a:t>Kosakata</a:t>
          </a:r>
          <a:r>
            <a:rPr lang="en-US" dirty="0"/>
            <a:t> </a:t>
          </a:r>
          <a:r>
            <a:rPr lang="en-US" dirty="0" err="1"/>
            <a:t>grafis</a:t>
          </a:r>
          <a:r>
            <a:rPr lang="en-US" dirty="0"/>
            <a:t> yang </a:t>
          </a:r>
          <a:r>
            <a:rPr lang="en-US" dirty="0" err="1"/>
            <a:t>konsistensi</a:t>
          </a:r>
          <a:r>
            <a:rPr lang="en-US" dirty="0"/>
            <a:t> dan </a:t>
          </a:r>
          <a:r>
            <a:rPr lang="en-US" dirty="0" err="1"/>
            <a:t>sesuai</a:t>
          </a:r>
          <a:r>
            <a:rPr lang="en-US" dirty="0"/>
            <a:t>.</a:t>
          </a:r>
        </a:p>
      </dgm:t>
    </dgm:pt>
    <dgm:pt modelId="{30BFD1E2-AD58-4F50-92FD-2E29F460BD47}" type="parTrans" cxnId="{D6EE228B-3A54-435B-B754-A77169489354}">
      <dgm:prSet/>
      <dgm:spPr/>
      <dgm:t>
        <a:bodyPr/>
        <a:lstStyle/>
        <a:p>
          <a:endParaRPr lang="en-US"/>
        </a:p>
      </dgm:t>
    </dgm:pt>
    <dgm:pt modelId="{773EEAA3-A877-4146-8DB9-32CCED2DB568}" type="sibTrans" cxnId="{D6EE228B-3A54-435B-B754-A77169489354}">
      <dgm:prSet/>
      <dgm:spPr/>
      <dgm:t>
        <a:bodyPr/>
        <a:lstStyle/>
        <a:p>
          <a:endParaRPr lang="en-US"/>
        </a:p>
      </dgm:t>
    </dgm:pt>
    <dgm:pt modelId="{41210EA3-08E8-4E81-9B3D-BA3E77F48DE7}">
      <dgm:prSet/>
      <dgm:spPr/>
      <dgm:t>
        <a:bodyPr/>
        <a:lstStyle/>
        <a:p>
          <a:r>
            <a:rPr lang="en-US"/>
            <a:t>Kesesuaian dengan media.</a:t>
          </a:r>
        </a:p>
      </dgm:t>
    </dgm:pt>
    <dgm:pt modelId="{47BC037F-66BC-4F37-8276-EC05B086CF0D}" type="parTrans" cxnId="{7D8387AB-7D9A-40FB-8C17-5B6A280B7184}">
      <dgm:prSet/>
      <dgm:spPr/>
      <dgm:t>
        <a:bodyPr/>
        <a:lstStyle/>
        <a:p>
          <a:endParaRPr lang="en-US"/>
        </a:p>
      </dgm:t>
    </dgm:pt>
    <dgm:pt modelId="{A5C2D198-1401-4DA0-B35E-2D9AF43DF3FB}" type="sibTrans" cxnId="{7D8387AB-7D9A-40FB-8C17-5B6A280B7184}">
      <dgm:prSet/>
      <dgm:spPr/>
      <dgm:t>
        <a:bodyPr/>
        <a:lstStyle/>
        <a:p>
          <a:endParaRPr lang="en-US"/>
        </a:p>
      </dgm:t>
    </dgm:pt>
    <dgm:pt modelId="{0BA43C60-0A6D-49AE-B195-014BB79D23DF}" type="pres">
      <dgm:prSet presAssocID="{DB19FFA0-DCE8-4294-A21D-EAEC62311510}" presName="diagram" presStyleCnt="0">
        <dgm:presLayoutVars>
          <dgm:dir/>
          <dgm:resizeHandles val="exact"/>
        </dgm:presLayoutVars>
      </dgm:prSet>
      <dgm:spPr/>
    </dgm:pt>
    <dgm:pt modelId="{85863285-C131-487D-ACDD-F4B968040ADC}" type="pres">
      <dgm:prSet presAssocID="{BD343A94-4B8F-4A4B-96AA-98CFB8844CDC}" presName="node" presStyleLbl="node1" presStyleIdx="0" presStyleCnt="5">
        <dgm:presLayoutVars>
          <dgm:bulletEnabled val="1"/>
        </dgm:presLayoutVars>
      </dgm:prSet>
      <dgm:spPr/>
    </dgm:pt>
    <dgm:pt modelId="{CD81E0BA-C2E6-4341-A290-1A041FFAC386}" type="pres">
      <dgm:prSet presAssocID="{FABA33C3-6155-4F06-B487-C76422563F4A}" presName="sibTrans" presStyleCnt="0"/>
      <dgm:spPr/>
    </dgm:pt>
    <dgm:pt modelId="{88660B0C-D416-429D-B2F9-184E7703793E}" type="pres">
      <dgm:prSet presAssocID="{84EA6750-3B32-455F-8A94-2E99ED7A12AB}" presName="node" presStyleLbl="node1" presStyleIdx="1" presStyleCnt="5">
        <dgm:presLayoutVars>
          <dgm:bulletEnabled val="1"/>
        </dgm:presLayoutVars>
      </dgm:prSet>
      <dgm:spPr/>
    </dgm:pt>
    <dgm:pt modelId="{5303F85F-E541-4B54-A239-9E3539882FE7}" type="pres">
      <dgm:prSet presAssocID="{0CFAB40B-7E83-42B6-BF5E-B0D88F3D221B}" presName="sibTrans" presStyleCnt="0"/>
      <dgm:spPr/>
    </dgm:pt>
    <dgm:pt modelId="{384F591D-2C70-4343-99B3-97BE07C11FE9}" type="pres">
      <dgm:prSet presAssocID="{8C16F1F3-4151-464B-9544-3AA6A2D1E029}" presName="node" presStyleLbl="node1" presStyleIdx="2" presStyleCnt="5">
        <dgm:presLayoutVars>
          <dgm:bulletEnabled val="1"/>
        </dgm:presLayoutVars>
      </dgm:prSet>
      <dgm:spPr/>
    </dgm:pt>
    <dgm:pt modelId="{4BED5184-20B8-4184-851B-6F9353A434B7}" type="pres">
      <dgm:prSet presAssocID="{5153B234-FB63-4B95-8DDE-469502CABABF}" presName="sibTrans" presStyleCnt="0"/>
      <dgm:spPr/>
    </dgm:pt>
    <dgm:pt modelId="{0A830ADC-07FB-494F-BF15-40E944715B8E}" type="pres">
      <dgm:prSet presAssocID="{FFE3A49B-31E6-4CF7-9EC5-4DD8B6F29334}" presName="node" presStyleLbl="node1" presStyleIdx="3" presStyleCnt="5">
        <dgm:presLayoutVars>
          <dgm:bulletEnabled val="1"/>
        </dgm:presLayoutVars>
      </dgm:prSet>
      <dgm:spPr/>
    </dgm:pt>
    <dgm:pt modelId="{CE939F34-A335-4A68-BED0-11F1DD734084}" type="pres">
      <dgm:prSet presAssocID="{773EEAA3-A877-4146-8DB9-32CCED2DB568}" presName="sibTrans" presStyleCnt="0"/>
      <dgm:spPr/>
    </dgm:pt>
    <dgm:pt modelId="{6AC97ACD-9293-49FE-A4D3-9D397FF4B6D3}" type="pres">
      <dgm:prSet presAssocID="{41210EA3-08E8-4E81-9B3D-BA3E77F48DE7}" presName="node" presStyleLbl="node1" presStyleIdx="4" presStyleCnt="5">
        <dgm:presLayoutVars>
          <dgm:bulletEnabled val="1"/>
        </dgm:presLayoutVars>
      </dgm:prSet>
      <dgm:spPr/>
    </dgm:pt>
  </dgm:ptLst>
  <dgm:cxnLst>
    <dgm:cxn modelId="{83FFE303-A335-4CDC-A9B2-1EA65FABA188}" type="presOf" srcId="{8C16F1F3-4151-464B-9544-3AA6A2D1E029}" destId="{384F591D-2C70-4343-99B3-97BE07C11FE9}" srcOrd="0" destOrd="0" presId="urn:microsoft.com/office/officeart/2005/8/layout/default"/>
    <dgm:cxn modelId="{C3ECB12A-02BA-4B7F-ACB2-B28C93AD4F4F}" srcId="{DB19FFA0-DCE8-4294-A21D-EAEC62311510}" destId="{BD343A94-4B8F-4A4B-96AA-98CFB8844CDC}" srcOrd="0" destOrd="0" parTransId="{B6E6E828-60E7-446E-8C9D-DD6EAC547E1C}" sibTransId="{FABA33C3-6155-4F06-B487-C76422563F4A}"/>
    <dgm:cxn modelId="{FC10BE31-8D61-4177-B413-1A85037A8771}" type="presOf" srcId="{41210EA3-08E8-4E81-9B3D-BA3E77F48DE7}" destId="{6AC97ACD-9293-49FE-A4D3-9D397FF4B6D3}" srcOrd="0" destOrd="0" presId="urn:microsoft.com/office/officeart/2005/8/layout/default"/>
    <dgm:cxn modelId="{5F6B0B5E-5C9C-480C-85F2-5FE0F47627C0}" type="presOf" srcId="{BD343A94-4B8F-4A4B-96AA-98CFB8844CDC}" destId="{85863285-C131-487D-ACDD-F4B968040ADC}" srcOrd="0" destOrd="0" presId="urn:microsoft.com/office/officeart/2005/8/layout/default"/>
    <dgm:cxn modelId="{4C256D62-0061-4C49-BE8E-5F6BA54B521D}" srcId="{DB19FFA0-DCE8-4294-A21D-EAEC62311510}" destId="{8C16F1F3-4151-464B-9544-3AA6A2D1E029}" srcOrd="2" destOrd="0" parTransId="{128BC431-0C3B-4139-895F-8AEA2F69EB97}" sibTransId="{5153B234-FB63-4B95-8DDE-469502CABABF}"/>
    <dgm:cxn modelId="{2230E366-EDDE-4560-A54A-57DDB0B47490}" type="presOf" srcId="{84EA6750-3B32-455F-8A94-2E99ED7A12AB}" destId="{88660B0C-D416-429D-B2F9-184E7703793E}" srcOrd="0" destOrd="0" presId="urn:microsoft.com/office/officeart/2005/8/layout/default"/>
    <dgm:cxn modelId="{D6EE228B-3A54-435B-B754-A77169489354}" srcId="{DB19FFA0-DCE8-4294-A21D-EAEC62311510}" destId="{FFE3A49B-31E6-4CF7-9EC5-4DD8B6F29334}" srcOrd="3" destOrd="0" parTransId="{30BFD1E2-AD58-4F50-92FD-2E29F460BD47}" sibTransId="{773EEAA3-A877-4146-8DB9-32CCED2DB568}"/>
    <dgm:cxn modelId="{7D8387AB-7D9A-40FB-8C17-5B6A280B7184}" srcId="{DB19FFA0-DCE8-4294-A21D-EAEC62311510}" destId="{41210EA3-08E8-4E81-9B3D-BA3E77F48DE7}" srcOrd="4" destOrd="0" parTransId="{47BC037F-66BC-4F37-8276-EC05B086CF0D}" sibTransId="{A5C2D198-1401-4DA0-B35E-2D9AF43DF3FB}"/>
    <dgm:cxn modelId="{046029D2-D0DE-4019-BE59-4D1AADAA9D78}" srcId="{DB19FFA0-DCE8-4294-A21D-EAEC62311510}" destId="{84EA6750-3B32-455F-8A94-2E99ED7A12AB}" srcOrd="1" destOrd="0" parTransId="{9311B956-2179-4587-9F18-7396A6873420}" sibTransId="{0CFAB40B-7E83-42B6-BF5E-B0D88F3D221B}"/>
    <dgm:cxn modelId="{A1B48BDF-2A17-421D-AC3C-DDB8E63DAFAD}" type="presOf" srcId="{DB19FFA0-DCE8-4294-A21D-EAEC62311510}" destId="{0BA43C60-0A6D-49AE-B195-014BB79D23DF}" srcOrd="0" destOrd="0" presId="urn:microsoft.com/office/officeart/2005/8/layout/default"/>
    <dgm:cxn modelId="{1961E5E4-5F8B-45BC-ACF8-3904B334BAC2}" type="presOf" srcId="{FFE3A49B-31E6-4CF7-9EC5-4DD8B6F29334}" destId="{0A830ADC-07FB-494F-BF15-40E944715B8E}" srcOrd="0" destOrd="0" presId="urn:microsoft.com/office/officeart/2005/8/layout/default"/>
    <dgm:cxn modelId="{A3E7698C-FB5D-4F05-95D2-2B7F08CF5BBB}" type="presParOf" srcId="{0BA43C60-0A6D-49AE-B195-014BB79D23DF}" destId="{85863285-C131-487D-ACDD-F4B968040ADC}" srcOrd="0" destOrd="0" presId="urn:microsoft.com/office/officeart/2005/8/layout/default"/>
    <dgm:cxn modelId="{01892FA0-C467-4602-80D6-0E12371D8913}" type="presParOf" srcId="{0BA43C60-0A6D-49AE-B195-014BB79D23DF}" destId="{CD81E0BA-C2E6-4341-A290-1A041FFAC386}" srcOrd="1" destOrd="0" presId="urn:microsoft.com/office/officeart/2005/8/layout/default"/>
    <dgm:cxn modelId="{BFDB67AB-1589-430F-9555-3AAFC93C7561}" type="presParOf" srcId="{0BA43C60-0A6D-49AE-B195-014BB79D23DF}" destId="{88660B0C-D416-429D-B2F9-184E7703793E}" srcOrd="2" destOrd="0" presId="urn:microsoft.com/office/officeart/2005/8/layout/default"/>
    <dgm:cxn modelId="{A76C21C6-4638-45C7-9CC5-F7C03674B06A}" type="presParOf" srcId="{0BA43C60-0A6D-49AE-B195-014BB79D23DF}" destId="{5303F85F-E541-4B54-A239-9E3539882FE7}" srcOrd="3" destOrd="0" presId="urn:microsoft.com/office/officeart/2005/8/layout/default"/>
    <dgm:cxn modelId="{DF2D621F-6657-40C7-A69C-EA89FB3B7799}" type="presParOf" srcId="{0BA43C60-0A6D-49AE-B195-014BB79D23DF}" destId="{384F591D-2C70-4343-99B3-97BE07C11FE9}" srcOrd="4" destOrd="0" presId="urn:microsoft.com/office/officeart/2005/8/layout/default"/>
    <dgm:cxn modelId="{763BAF2F-6CA5-48D0-A10F-DE8FC725087C}" type="presParOf" srcId="{0BA43C60-0A6D-49AE-B195-014BB79D23DF}" destId="{4BED5184-20B8-4184-851B-6F9353A434B7}" srcOrd="5" destOrd="0" presId="urn:microsoft.com/office/officeart/2005/8/layout/default"/>
    <dgm:cxn modelId="{EBC4AA38-CD90-4A7A-A15C-D7505D9DEC56}" type="presParOf" srcId="{0BA43C60-0A6D-49AE-B195-014BB79D23DF}" destId="{0A830ADC-07FB-494F-BF15-40E944715B8E}" srcOrd="6" destOrd="0" presId="urn:microsoft.com/office/officeart/2005/8/layout/default"/>
    <dgm:cxn modelId="{5FDA6156-A261-40E6-8A65-C024EF686563}" type="presParOf" srcId="{0BA43C60-0A6D-49AE-B195-014BB79D23DF}" destId="{CE939F34-A335-4A68-BED0-11F1DD734084}" srcOrd="7" destOrd="0" presId="urn:microsoft.com/office/officeart/2005/8/layout/default"/>
    <dgm:cxn modelId="{E82A03C1-FEC7-4B35-9E96-AF838FB8990E}" type="presParOf" srcId="{0BA43C60-0A6D-49AE-B195-014BB79D23DF}" destId="{6AC97ACD-9293-49FE-A4D3-9D397FF4B6D3}"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C4EF6C-7073-4F06-8C66-47844B8B1639}" type="doc">
      <dgm:prSet loTypeId="urn:microsoft.com/office/officeart/2005/8/layout/vList2" loCatId="list" qsTypeId="urn:microsoft.com/office/officeart/2005/8/quickstyle/simple5" qsCatId="simple" csTypeId="urn:microsoft.com/office/officeart/2005/8/colors/accent2_2" csCatId="accent2"/>
      <dgm:spPr/>
      <dgm:t>
        <a:bodyPr/>
        <a:lstStyle/>
        <a:p>
          <a:endParaRPr lang="en-US"/>
        </a:p>
      </dgm:t>
    </dgm:pt>
    <dgm:pt modelId="{8AA06240-A77B-4026-AA40-5BCA129C400D}">
      <dgm:prSet/>
      <dgm:spPr/>
      <dgm:t>
        <a:bodyPr/>
        <a:lstStyle/>
        <a:p>
          <a:r>
            <a:rPr lang="en-US" dirty="0" err="1"/>
            <a:t>Kesalahan</a:t>
          </a:r>
          <a:r>
            <a:rPr lang="en-US" dirty="0"/>
            <a:t> pada </a:t>
          </a:r>
          <a:r>
            <a:rPr lang="en-US" dirty="0" err="1"/>
            <a:t>saat</a:t>
          </a:r>
          <a:r>
            <a:rPr lang="en-US" dirty="0"/>
            <a:t> </a:t>
          </a:r>
          <a:r>
            <a:rPr lang="en-US" dirty="0" err="1"/>
            <a:t>implementasi</a:t>
          </a:r>
          <a:r>
            <a:rPr lang="en-US" dirty="0"/>
            <a:t> program </a:t>
          </a:r>
          <a:r>
            <a:rPr lang="en-US" dirty="0" err="1"/>
            <a:t>yaitu</a:t>
          </a:r>
          <a:r>
            <a:rPr lang="en-US" dirty="0"/>
            <a:t> </a:t>
          </a:r>
          <a:r>
            <a:rPr lang="en-US" dirty="0" err="1"/>
            <a:t>kesalahan</a:t>
          </a:r>
          <a:r>
            <a:rPr lang="en-US" dirty="0"/>
            <a:t> </a:t>
          </a:r>
          <a:r>
            <a:rPr lang="en-US" dirty="0" err="1"/>
            <a:t>sintaks</a:t>
          </a:r>
          <a:r>
            <a:rPr lang="en-US" dirty="0"/>
            <a:t> yang </a:t>
          </a:r>
          <a:r>
            <a:rPr lang="en-US" dirty="0" err="1"/>
            <a:t>secara</a:t>
          </a:r>
          <a:r>
            <a:rPr lang="en-US" dirty="0"/>
            <a:t> </a:t>
          </a:r>
          <a:r>
            <a:rPr lang="en-US" dirty="0" err="1"/>
            <a:t>langsung</a:t>
          </a:r>
          <a:r>
            <a:rPr lang="en-US" dirty="0"/>
            <a:t> </a:t>
          </a:r>
          <a:r>
            <a:rPr lang="en-US" dirty="0" err="1"/>
            <a:t>akan</a:t>
          </a:r>
          <a:r>
            <a:rPr lang="en-US" dirty="0"/>
            <a:t> </a:t>
          </a:r>
          <a:r>
            <a:rPr lang="en-US" dirty="0" err="1"/>
            <a:t>dideteksi</a:t>
          </a:r>
          <a:r>
            <a:rPr lang="en-US" dirty="0"/>
            <a:t> oleh </a:t>
          </a:r>
          <a:r>
            <a:rPr lang="en-US" dirty="0" err="1"/>
            <a:t>kompiler</a:t>
          </a:r>
          <a:r>
            <a:rPr lang="en-US" dirty="0"/>
            <a:t> </a:t>
          </a:r>
          <a:r>
            <a:rPr lang="en-US" i="1" dirty="0"/>
            <a:t>(compile-time error)</a:t>
          </a:r>
          <a:r>
            <a:rPr lang="en-US" dirty="0"/>
            <a:t>, </a:t>
          </a:r>
          <a:r>
            <a:rPr lang="en-US" dirty="0" err="1"/>
            <a:t>terjadi</a:t>
          </a:r>
          <a:r>
            <a:rPr lang="en-US" dirty="0"/>
            <a:t> pada </a:t>
          </a:r>
          <a:r>
            <a:rPr lang="en-US" dirty="0" err="1"/>
            <a:t>saat</a:t>
          </a:r>
          <a:r>
            <a:rPr lang="en-US" dirty="0"/>
            <a:t> program </a:t>
          </a:r>
          <a:r>
            <a:rPr lang="en-US" dirty="0" err="1"/>
            <a:t>sedang</a:t>
          </a:r>
          <a:r>
            <a:rPr lang="en-US" dirty="0"/>
            <a:t> </a:t>
          </a:r>
          <a:r>
            <a:rPr lang="en-US" dirty="0" err="1"/>
            <a:t>dikompilasi</a:t>
          </a:r>
          <a:r>
            <a:rPr lang="en-US" dirty="0"/>
            <a:t>. </a:t>
          </a:r>
        </a:p>
      </dgm:t>
    </dgm:pt>
    <dgm:pt modelId="{D1E0C474-4459-4945-AB7F-3CB6D50E7A9A}" type="parTrans" cxnId="{4216BF7E-7E94-438A-93D5-AD28837BC15A}">
      <dgm:prSet/>
      <dgm:spPr/>
      <dgm:t>
        <a:bodyPr/>
        <a:lstStyle/>
        <a:p>
          <a:endParaRPr lang="en-US"/>
        </a:p>
      </dgm:t>
    </dgm:pt>
    <dgm:pt modelId="{77C12BA7-6FDD-4094-91FB-7EF7E5929337}" type="sibTrans" cxnId="{4216BF7E-7E94-438A-93D5-AD28837BC15A}">
      <dgm:prSet/>
      <dgm:spPr/>
      <dgm:t>
        <a:bodyPr/>
        <a:lstStyle/>
        <a:p>
          <a:endParaRPr lang="en-US"/>
        </a:p>
      </dgm:t>
    </dgm:pt>
    <dgm:pt modelId="{DA1CF909-8BBF-44CE-AE34-34D705C5B7B3}">
      <dgm:prSet/>
      <dgm:spPr/>
      <dgm:t>
        <a:bodyPr/>
        <a:lstStyle/>
        <a:p>
          <a:r>
            <a:rPr lang="en-US" dirty="0" err="1"/>
            <a:t>Kesalahan</a:t>
          </a:r>
          <a:r>
            <a:rPr lang="en-US" dirty="0"/>
            <a:t> </a:t>
          </a:r>
          <a:r>
            <a:rPr lang="en-US" dirty="0" err="1"/>
            <a:t>Logika</a:t>
          </a:r>
          <a:r>
            <a:rPr lang="en-US" dirty="0"/>
            <a:t> </a:t>
          </a:r>
          <a:r>
            <a:rPr lang="en-US" dirty="0" err="1"/>
            <a:t>ketika</a:t>
          </a:r>
          <a:r>
            <a:rPr lang="en-US" dirty="0"/>
            <a:t> program </a:t>
          </a:r>
          <a:r>
            <a:rPr lang="en-US" dirty="0" err="1"/>
            <a:t>sedang</a:t>
          </a:r>
          <a:r>
            <a:rPr lang="en-US" dirty="0"/>
            <a:t> </a:t>
          </a:r>
          <a:r>
            <a:rPr lang="en-US" dirty="0" err="1"/>
            <a:t>dijalankan</a:t>
          </a:r>
          <a:r>
            <a:rPr lang="en-US" dirty="0"/>
            <a:t>, </a:t>
          </a:r>
          <a:r>
            <a:rPr lang="en-US" dirty="0" err="1"/>
            <a:t>terjadi</a:t>
          </a:r>
          <a:r>
            <a:rPr lang="en-US" dirty="0"/>
            <a:t> pada </a:t>
          </a:r>
          <a:r>
            <a:rPr lang="en-US" dirty="0" err="1"/>
            <a:t>saat</a:t>
          </a:r>
          <a:r>
            <a:rPr lang="en-US" dirty="0"/>
            <a:t> program </a:t>
          </a:r>
          <a:r>
            <a:rPr lang="en-US" dirty="0" err="1"/>
            <a:t>dijalanka</a:t>
          </a:r>
          <a:r>
            <a:rPr lang="en-US" i="1" dirty="0"/>
            <a:t>(run-time error </a:t>
          </a:r>
          <a:r>
            <a:rPr lang="en-US" i="1" dirty="0" err="1"/>
            <a:t>atau</a:t>
          </a:r>
          <a:r>
            <a:rPr lang="en-US" i="1" dirty="0"/>
            <a:t> fatal error)</a:t>
          </a:r>
          <a:r>
            <a:rPr lang="en-US" dirty="0"/>
            <a:t>. </a:t>
          </a:r>
          <a:r>
            <a:rPr lang="en-US" dirty="0" err="1"/>
            <a:t>Kesalahan</a:t>
          </a:r>
          <a:r>
            <a:rPr lang="en-US" dirty="0"/>
            <a:t> </a:t>
          </a:r>
          <a:r>
            <a:rPr lang="en-US" dirty="0" err="1"/>
            <a:t>ini</a:t>
          </a:r>
          <a:r>
            <a:rPr lang="en-US" dirty="0"/>
            <a:t> </a:t>
          </a:r>
          <a:r>
            <a:rPr lang="en-US" dirty="0" err="1"/>
            <a:t>akan</a:t>
          </a:r>
          <a:r>
            <a:rPr lang="en-US" dirty="0"/>
            <a:t> </a:t>
          </a:r>
          <a:r>
            <a:rPr lang="en-US" dirty="0" err="1"/>
            <a:t>mengakibatkan</a:t>
          </a:r>
          <a:r>
            <a:rPr lang="en-US" dirty="0"/>
            <a:t> </a:t>
          </a:r>
          <a:r>
            <a:rPr lang="en-US" dirty="0" err="1"/>
            <a:t>terhentinya</a:t>
          </a:r>
          <a:r>
            <a:rPr lang="en-US" dirty="0"/>
            <a:t> program </a:t>
          </a:r>
          <a:r>
            <a:rPr lang="en-US" dirty="0" err="1"/>
            <a:t>secara</a:t>
          </a:r>
          <a:r>
            <a:rPr lang="en-US" dirty="0"/>
            <a:t> abnormal.</a:t>
          </a:r>
        </a:p>
      </dgm:t>
    </dgm:pt>
    <dgm:pt modelId="{8154803D-2707-4FEC-A600-069CA0C5A776}" type="parTrans" cxnId="{8B0AE382-7CA9-4DC0-99E0-425F7ADDD9E6}">
      <dgm:prSet/>
      <dgm:spPr/>
      <dgm:t>
        <a:bodyPr/>
        <a:lstStyle/>
        <a:p>
          <a:endParaRPr lang="en-US"/>
        </a:p>
      </dgm:t>
    </dgm:pt>
    <dgm:pt modelId="{0E232C7C-7BA5-4320-B546-38F02ACDD24C}" type="sibTrans" cxnId="{8B0AE382-7CA9-4DC0-99E0-425F7ADDD9E6}">
      <dgm:prSet/>
      <dgm:spPr/>
      <dgm:t>
        <a:bodyPr/>
        <a:lstStyle/>
        <a:p>
          <a:endParaRPr lang="en-US"/>
        </a:p>
      </dgm:t>
    </dgm:pt>
    <dgm:pt modelId="{F6257D31-D124-44B7-BCD9-A7887717E73E}" type="pres">
      <dgm:prSet presAssocID="{D3C4EF6C-7073-4F06-8C66-47844B8B1639}" presName="linear" presStyleCnt="0">
        <dgm:presLayoutVars>
          <dgm:animLvl val="lvl"/>
          <dgm:resizeHandles val="exact"/>
        </dgm:presLayoutVars>
      </dgm:prSet>
      <dgm:spPr/>
    </dgm:pt>
    <dgm:pt modelId="{9FD169DB-13D6-4CC5-9168-08BCFEAF4B8A}" type="pres">
      <dgm:prSet presAssocID="{8AA06240-A77B-4026-AA40-5BCA129C400D}" presName="parentText" presStyleLbl="node1" presStyleIdx="0" presStyleCnt="2">
        <dgm:presLayoutVars>
          <dgm:chMax val="0"/>
          <dgm:bulletEnabled val="1"/>
        </dgm:presLayoutVars>
      </dgm:prSet>
      <dgm:spPr/>
    </dgm:pt>
    <dgm:pt modelId="{A72611B6-94A0-43CF-909A-CBB92DA3D072}" type="pres">
      <dgm:prSet presAssocID="{77C12BA7-6FDD-4094-91FB-7EF7E5929337}" presName="spacer" presStyleCnt="0"/>
      <dgm:spPr/>
    </dgm:pt>
    <dgm:pt modelId="{4D754EB4-31BE-4DBF-8592-BB2169851199}" type="pres">
      <dgm:prSet presAssocID="{DA1CF909-8BBF-44CE-AE34-34D705C5B7B3}" presName="parentText" presStyleLbl="node1" presStyleIdx="1" presStyleCnt="2">
        <dgm:presLayoutVars>
          <dgm:chMax val="0"/>
          <dgm:bulletEnabled val="1"/>
        </dgm:presLayoutVars>
      </dgm:prSet>
      <dgm:spPr/>
    </dgm:pt>
  </dgm:ptLst>
  <dgm:cxnLst>
    <dgm:cxn modelId="{1DDFC75D-472A-4330-9C38-77F779C5A13B}" type="presOf" srcId="{D3C4EF6C-7073-4F06-8C66-47844B8B1639}" destId="{F6257D31-D124-44B7-BCD9-A7887717E73E}" srcOrd="0" destOrd="0" presId="urn:microsoft.com/office/officeart/2005/8/layout/vList2"/>
    <dgm:cxn modelId="{4216BF7E-7E94-438A-93D5-AD28837BC15A}" srcId="{D3C4EF6C-7073-4F06-8C66-47844B8B1639}" destId="{8AA06240-A77B-4026-AA40-5BCA129C400D}" srcOrd="0" destOrd="0" parTransId="{D1E0C474-4459-4945-AB7F-3CB6D50E7A9A}" sibTransId="{77C12BA7-6FDD-4094-91FB-7EF7E5929337}"/>
    <dgm:cxn modelId="{8B0AE382-7CA9-4DC0-99E0-425F7ADDD9E6}" srcId="{D3C4EF6C-7073-4F06-8C66-47844B8B1639}" destId="{DA1CF909-8BBF-44CE-AE34-34D705C5B7B3}" srcOrd="1" destOrd="0" parTransId="{8154803D-2707-4FEC-A600-069CA0C5A776}" sibTransId="{0E232C7C-7BA5-4320-B546-38F02ACDD24C}"/>
    <dgm:cxn modelId="{B387649B-A6B8-496A-B506-E68DDB72C8D1}" type="presOf" srcId="{DA1CF909-8BBF-44CE-AE34-34D705C5B7B3}" destId="{4D754EB4-31BE-4DBF-8592-BB2169851199}" srcOrd="0" destOrd="0" presId="urn:microsoft.com/office/officeart/2005/8/layout/vList2"/>
    <dgm:cxn modelId="{B373A8BB-E997-40B8-BA69-5B3613B0EC06}" type="presOf" srcId="{8AA06240-A77B-4026-AA40-5BCA129C400D}" destId="{9FD169DB-13D6-4CC5-9168-08BCFEAF4B8A}" srcOrd="0" destOrd="0" presId="urn:microsoft.com/office/officeart/2005/8/layout/vList2"/>
    <dgm:cxn modelId="{AE567C9B-01B6-47FF-9612-CFCBEBA58726}" type="presParOf" srcId="{F6257D31-D124-44B7-BCD9-A7887717E73E}" destId="{9FD169DB-13D6-4CC5-9168-08BCFEAF4B8A}" srcOrd="0" destOrd="0" presId="urn:microsoft.com/office/officeart/2005/8/layout/vList2"/>
    <dgm:cxn modelId="{86F5A560-C723-470B-908E-C33D30085999}" type="presParOf" srcId="{F6257D31-D124-44B7-BCD9-A7887717E73E}" destId="{A72611B6-94A0-43CF-909A-CBB92DA3D072}" srcOrd="1" destOrd="0" presId="urn:microsoft.com/office/officeart/2005/8/layout/vList2"/>
    <dgm:cxn modelId="{2719042E-5668-4C09-B05F-03B15D3E0D7A}" type="presParOf" srcId="{F6257D31-D124-44B7-BCD9-A7887717E73E}" destId="{4D754EB4-31BE-4DBF-8592-BB216985119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5F11A8-D1E2-44CA-B5BC-DC4DB4D2389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623DC2F-7D8E-432F-8F58-C2143A841C36}">
      <dgm:prSet/>
      <dgm:spPr/>
      <dgm:t>
        <a:bodyPr/>
        <a:lstStyle/>
        <a:p>
          <a:r>
            <a:rPr lang="en-US"/>
            <a:t>[1] var A, B, C1 : integer;</a:t>
          </a:r>
        </a:p>
      </dgm:t>
    </dgm:pt>
    <dgm:pt modelId="{79ACDB95-E505-4F06-A11C-7849677A3C0E}" type="parTrans" cxnId="{FA38A644-7376-457F-91BA-273A59B27607}">
      <dgm:prSet/>
      <dgm:spPr/>
      <dgm:t>
        <a:bodyPr/>
        <a:lstStyle/>
        <a:p>
          <a:endParaRPr lang="en-US"/>
        </a:p>
      </dgm:t>
    </dgm:pt>
    <dgm:pt modelId="{2DAB84EA-5D6D-47CD-A5FE-DAA8FB6DD231}" type="sibTrans" cxnId="{FA38A644-7376-457F-91BA-273A59B27607}">
      <dgm:prSet/>
      <dgm:spPr/>
      <dgm:t>
        <a:bodyPr/>
        <a:lstStyle/>
        <a:p>
          <a:endParaRPr lang="en-US"/>
        </a:p>
      </dgm:t>
    </dgm:pt>
    <dgm:pt modelId="{D4A94752-782D-410B-80A4-F57E25A894F1}">
      <dgm:prSet/>
      <dgm:spPr/>
      <dgm:t>
        <a:bodyPr/>
        <a:lstStyle/>
        <a:p>
          <a:r>
            <a:rPr lang="en-US"/>
            <a:t>[2] begin</a:t>
          </a:r>
        </a:p>
      </dgm:t>
    </dgm:pt>
    <dgm:pt modelId="{9F091948-F457-42E3-AF03-E3947EDEECF5}" type="parTrans" cxnId="{3AE9B9B8-12D8-4C5A-A240-A15C8649628B}">
      <dgm:prSet/>
      <dgm:spPr/>
      <dgm:t>
        <a:bodyPr/>
        <a:lstStyle/>
        <a:p>
          <a:endParaRPr lang="en-US"/>
        </a:p>
      </dgm:t>
    </dgm:pt>
    <dgm:pt modelId="{81C5F389-DF42-4C1B-8D5B-85495E9ABFBC}" type="sibTrans" cxnId="{3AE9B9B8-12D8-4C5A-A240-A15C8649628B}">
      <dgm:prSet/>
      <dgm:spPr/>
      <dgm:t>
        <a:bodyPr/>
        <a:lstStyle/>
        <a:p>
          <a:endParaRPr lang="en-US"/>
        </a:p>
      </dgm:t>
    </dgm:pt>
    <dgm:pt modelId="{C3FE0ABB-EED1-40AE-B653-66822F801403}">
      <dgm:prSet/>
      <dgm:spPr/>
      <dgm:t>
        <a:bodyPr/>
        <a:lstStyle/>
        <a:p>
          <a:r>
            <a:rPr lang="en-US"/>
            <a:t>[3] readln(A); readln(B)</a:t>
          </a:r>
        </a:p>
      </dgm:t>
    </dgm:pt>
    <dgm:pt modelId="{4D135876-E582-4838-A487-0E4FA51DAC58}" type="parTrans" cxnId="{C3E0B9C9-9EDA-4678-82D0-89F53FEDC3DC}">
      <dgm:prSet/>
      <dgm:spPr/>
      <dgm:t>
        <a:bodyPr/>
        <a:lstStyle/>
        <a:p>
          <a:endParaRPr lang="en-US"/>
        </a:p>
      </dgm:t>
    </dgm:pt>
    <dgm:pt modelId="{2C205FFB-ACA6-40A7-AB5C-CDB0B226FFC6}" type="sibTrans" cxnId="{C3E0B9C9-9EDA-4678-82D0-89F53FEDC3DC}">
      <dgm:prSet/>
      <dgm:spPr/>
      <dgm:t>
        <a:bodyPr/>
        <a:lstStyle/>
        <a:p>
          <a:endParaRPr lang="en-US"/>
        </a:p>
      </dgm:t>
    </dgm:pt>
    <dgm:pt modelId="{F08936D5-754D-4C4A-B2AE-027388CC4AF5}">
      <dgm:prSet/>
      <dgm:spPr/>
      <dgm:t>
        <a:bodyPr/>
        <a:lstStyle/>
        <a:p>
          <a:r>
            <a:rPr lang="en-US"/>
            <a:t>[4] C1:= A div B;</a:t>
          </a:r>
        </a:p>
      </dgm:t>
    </dgm:pt>
    <dgm:pt modelId="{4D404A52-C6FF-4889-8A53-DF0C16492CCF}" type="parTrans" cxnId="{A0B4D0FC-9421-4275-9ED9-EEE9B12745D9}">
      <dgm:prSet/>
      <dgm:spPr/>
      <dgm:t>
        <a:bodyPr/>
        <a:lstStyle/>
        <a:p>
          <a:endParaRPr lang="en-US"/>
        </a:p>
      </dgm:t>
    </dgm:pt>
    <dgm:pt modelId="{C05604B3-D3AB-4672-AC53-506DD2FFBF14}" type="sibTrans" cxnId="{A0B4D0FC-9421-4275-9ED9-EEE9B12745D9}">
      <dgm:prSet/>
      <dgm:spPr/>
      <dgm:t>
        <a:bodyPr/>
        <a:lstStyle/>
        <a:p>
          <a:endParaRPr lang="en-US"/>
        </a:p>
      </dgm:t>
    </dgm:pt>
    <dgm:pt modelId="{45DE56F0-E836-4103-9A45-619BD39EFF7B}">
      <dgm:prSet/>
      <dgm:spPr/>
      <dgm:t>
        <a:bodyPr/>
        <a:lstStyle/>
        <a:p>
          <a:r>
            <a:rPr lang="en-US"/>
            <a:t>[5] writeln(C1);</a:t>
          </a:r>
        </a:p>
      </dgm:t>
    </dgm:pt>
    <dgm:pt modelId="{A2E8B36E-85FB-4085-8657-B68214A04FCE}" type="parTrans" cxnId="{C4191875-5F8B-42AA-B5CF-4675D3D0761F}">
      <dgm:prSet/>
      <dgm:spPr/>
      <dgm:t>
        <a:bodyPr/>
        <a:lstStyle/>
        <a:p>
          <a:endParaRPr lang="en-US"/>
        </a:p>
      </dgm:t>
    </dgm:pt>
    <dgm:pt modelId="{BC8330D7-0875-4192-B5EF-64EE5EC07334}" type="sibTrans" cxnId="{C4191875-5F8B-42AA-B5CF-4675D3D0761F}">
      <dgm:prSet/>
      <dgm:spPr/>
      <dgm:t>
        <a:bodyPr/>
        <a:lstStyle/>
        <a:p>
          <a:endParaRPr lang="en-US"/>
        </a:p>
      </dgm:t>
    </dgm:pt>
    <dgm:pt modelId="{14965E08-B246-46B7-89AA-6EDFAEB13AB2}">
      <dgm:prSet/>
      <dgm:spPr/>
      <dgm:t>
        <a:bodyPr/>
        <a:lstStyle/>
        <a:p>
          <a:r>
            <a:rPr lang="en-US"/>
            <a:t>[6] end.</a:t>
          </a:r>
        </a:p>
      </dgm:t>
    </dgm:pt>
    <dgm:pt modelId="{2009DFAF-AA2B-4C84-928D-ACFD9245B85B}" type="parTrans" cxnId="{8FE3022D-D2F7-417F-B799-601BAB2220BB}">
      <dgm:prSet/>
      <dgm:spPr/>
      <dgm:t>
        <a:bodyPr/>
        <a:lstStyle/>
        <a:p>
          <a:endParaRPr lang="en-US"/>
        </a:p>
      </dgm:t>
    </dgm:pt>
    <dgm:pt modelId="{9D0824DB-E146-4DED-9118-7319C04D9673}" type="sibTrans" cxnId="{8FE3022D-D2F7-417F-B799-601BAB2220BB}">
      <dgm:prSet/>
      <dgm:spPr/>
      <dgm:t>
        <a:bodyPr/>
        <a:lstStyle/>
        <a:p>
          <a:endParaRPr lang="en-US"/>
        </a:p>
      </dgm:t>
    </dgm:pt>
    <dgm:pt modelId="{D3C41B67-706F-4DDB-A663-E66693802F3F}" type="pres">
      <dgm:prSet presAssocID="{DA5F11A8-D1E2-44CA-B5BC-DC4DB4D2389D}" presName="vert0" presStyleCnt="0">
        <dgm:presLayoutVars>
          <dgm:dir/>
          <dgm:animOne val="branch"/>
          <dgm:animLvl val="lvl"/>
        </dgm:presLayoutVars>
      </dgm:prSet>
      <dgm:spPr/>
    </dgm:pt>
    <dgm:pt modelId="{EE5ACB36-FACB-4EFF-B00A-BA90F0BA69C6}" type="pres">
      <dgm:prSet presAssocID="{3623DC2F-7D8E-432F-8F58-C2143A841C36}" presName="thickLine" presStyleLbl="alignNode1" presStyleIdx="0" presStyleCnt="6"/>
      <dgm:spPr/>
    </dgm:pt>
    <dgm:pt modelId="{C89E8E4F-66C6-4BD8-859E-3F1094282220}" type="pres">
      <dgm:prSet presAssocID="{3623DC2F-7D8E-432F-8F58-C2143A841C36}" presName="horz1" presStyleCnt="0"/>
      <dgm:spPr/>
    </dgm:pt>
    <dgm:pt modelId="{E0BEFFD9-C0D7-4E83-AED2-D3D55BBE7710}" type="pres">
      <dgm:prSet presAssocID="{3623DC2F-7D8E-432F-8F58-C2143A841C36}" presName="tx1" presStyleLbl="revTx" presStyleIdx="0" presStyleCnt="6"/>
      <dgm:spPr/>
    </dgm:pt>
    <dgm:pt modelId="{24BDCEAC-5466-40A3-98C8-DC545D23B8C4}" type="pres">
      <dgm:prSet presAssocID="{3623DC2F-7D8E-432F-8F58-C2143A841C36}" presName="vert1" presStyleCnt="0"/>
      <dgm:spPr/>
    </dgm:pt>
    <dgm:pt modelId="{3067FF97-301D-4226-B700-0CAD91A9DC97}" type="pres">
      <dgm:prSet presAssocID="{D4A94752-782D-410B-80A4-F57E25A894F1}" presName="thickLine" presStyleLbl="alignNode1" presStyleIdx="1" presStyleCnt="6"/>
      <dgm:spPr/>
    </dgm:pt>
    <dgm:pt modelId="{2C294BD0-7743-40D1-BA88-506CDD3A4A4D}" type="pres">
      <dgm:prSet presAssocID="{D4A94752-782D-410B-80A4-F57E25A894F1}" presName="horz1" presStyleCnt="0"/>
      <dgm:spPr/>
    </dgm:pt>
    <dgm:pt modelId="{BB7BE593-C043-4C21-98D6-A6A3DF143BD3}" type="pres">
      <dgm:prSet presAssocID="{D4A94752-782D-410B-80A4-F57E25A894F1}" presName="tx1" presStyleLbl="revTx" presStyleIdx="1" presStyleCnt="6"/>
      <dgm:spPr/>
    </dgm:pt>
    <dgm:pt modelId="{728D71F2-B0E0-4A0F-9646-511257A3929C}" type="pres">
      <dgm:prSet presAssocID="{D4A94752-782D-410B-80A4-F57E25A894F1}" presName="vert1" presStyleCnt="0"/>
      <dgm:spPr/>
    </dgm:pt>
    <dgm:pt modelId="{A32AB043-2DEA-4327-A90D-7FDD3BCB3969}" type="pres">
      <dgm:prSet presAssocID="{C3FE0ABB-EED1-40AE-B653-66822F801403}" presName="thickLine" presStyleLbl="alignNode1" presStyleIdx="2" presStyleCnt="6"/>
      <dgm:spPr/>
    </dgm:pt>
    <dgm:pt modelId="{81D01108-54BA-472C-9FA1-B2656F58C2F0}" type="pres">
      <dgm:prSet presAssocID="{C3FE0ABB-EED1-40AE-B653-66822F801403}" presName="horz1" presStyleCnt="0"/>
      <dgm:spPr/>
    </dgm:pt>
    <dgm:pt modelId="{1E8A3BAB-BB09-49B1-A558-3ED7CB4D6C4A}" type="pres">
      <dgm:prSet presAssocID="{C3FE0ABB-EED1-40AE-B653-66822F801403}" presName="tx1" presStyleLbl="revTx" presStyleIdx="2" presStyleCnt="6"/>
      <dgm:spPr/>
    </dgm:pt>
    <dgm:pt modelId="{6B945C01-B644-40A5-9B0E-2F6B4A0EBDC9}" type="pres">
      <dgm:prSet presAssocID="{C3FE0ABB-EED1-40AE-B653-66822F801403}" presName="vert1" presStyleCnt="0"/>
      <dgm:spPr/>
    </dgm:pt>
    <dgm:pt modelId="{E9EC1F1E-6AE4-4715-905B-5F29C3965116}" type="pres">
      <dgm:prSet presAssocID="{F08936D5-754D-4C4A-B2AE-027388CC4AF5}" presName="thickLine" presStyleLbl="alignNode1" presStyleIdx="3" presStyleCnt="6"/>
      <dgm:spPr/>
    </dgm:pt>
    <dgm:pt modelId="{9335FB12-77AB-4AD5-8750-943CF3BE28C3}" type="pres">
      <dgm:prSet presAssocID="{F08936D5-754D-4C4A-B2AE-027388CC4AF5}" presName="horz1" presStyleCnt="0"/>
      <dgm:spPr/>
    </dgm:pt>
    <dgm:pt modelId="{51BACC67-00BF-45BF-903A-9F305C0CE596}" type="pres">
      <dgm:prSet presAssocID="{F08936D5-754D-4C4A-B2AE-027388CC4AF5}" presName="tx1" presStyleLbl="revTx" presStyleIdx="3" presStyleCnt="6"/>
      <dgm:spPr/>
    </dgm:pt>
    <dgm:pt modelId="{E24C3B66-92F4-4E7E-8A20-741045720197}" type="pres">
      <dgm:prSet presAssocID="{F08936D5-754D-4C4A-B2AE-027388CC4AF5}" presName="vert1" presStyleCnt="0"/>
      <dgm:spPr/>
    </dgm:pt>
    <dgm:pt modelId="{FD521E9B-3BCF-490B-9B92-D0FBB772CED9}" type="pres">
      <dgm:prSet presAssocID="{45DE56F0-E836-4103-9A45-619BD39EFF7B}" presName="thickLine" presStyleLbl="alignNode1" presStyleIdx="4" presStyleCnt="6"/>
      <dgm:spPr/>
    </dgm:pt>
    <dgm:pt modelId="{3E0930E8-F49E-4049-A961-FCE173F17AB7}" type="pres">
      <dgm:prSet presAssocID="{45DE56F0-E836-4103-9A45-619BD39EFF7B}" presName="horz1" presStyleCnt="0"/>
      <dgm:spPr/>
    </dgm:pt>
    <dgm:pt modelId="{EACA797E-00F9-4D83-B349-3ADE357D934F}" type="pres">
      <dgm:prSet presAssocID="{45DE56F0-E836-4103-9A45-619BD39EFF7B}" presName="tx1" presStyleLbl="revTx" presStyleIdx="4" presStyleCnt="6"/>
      <dgm:spPr/>
    </dgm:pt>
    <dgm:pt modelId="{65965128-11EB-46DB-8C8D-4A03BCAA1C91}" type="pres">
      <dgm:prSet presAssocID="{45DE56F0-E836-4103-9A45-619BD39EFF7B}" presName="vert1" presStyleCnt="0"/>
      <dgm:spPr/>
    </dgm:pt>
    <dgm:pt modelId="{B3289ADA-F0FC-466D-907A-40466447A202}" type="pres">
      <dgm:prSet presAssocID="{14965E08-B246-46B7-89AA-6EDFAEB13AB2}" presName="thickLine" presStyleLbl="alignNode1" presStyleIdx="5" presStyleCnt="6"/>
      <dgm:spPr/>
    </dgm:pt>
    <dgm:pt modelId="{CAAFC61A-0762-4B01-9A97-3EB791B75A19}" type="pres">
      <dgm:prSet presAssocID="{14965E08-B246-46B7-89AA-6EDFAEB13AB2}" presName="horz1" presStyleCnt="0"/>
      <dgm:spPr/>
    </dgm:pt>
    <dgm:pt modelId="{589A2E0A-D8D3-4D48-BD03-2FCC6D63EB6F}" type="pres">
      <dgm:prSet presAssocID="{14965E08-B246-46B7-89AA-6EDFAEB13AB2}" presName="tx1" presStyleLbl="revTx" presStyleIdx="5" presStyleCnt="6"/>
      <dgm:spPr/>
    </dgm:pt>
    <dgm:pt modelId="{9E1D088A-1FAF-4453-83C8-DA4F5D9A8CAC}" type="pres">
      <dgm:prSet presAssocID="{14965E08-B246-46B7-89AA-6EDFAEB13AB2}" presName="vert1" presStyleCnt="0"/>
      <dgm:spPr/>
    </dgm:pt>
  </dgm:ptLst>
  <dgm:cxnLst>
    <dgm:cxn modelId="{466C381D-A506-454C-B451-87195EFA4A25}" type="presOf" srcId="{F08936D5-754D-4C4A-B2AE-027388CC4AF5}" destId="{51BACC67-00BF-45BF-903A-9F305C0CE596}" srcOrd="0" destOrd="0" presId="urn:microsoft.com/office/officeart/2008/layout/LinedList"/>
    <dgm:cxn modelId="{8FE3022D-D2F7-417F-B799-601BAB2220BB}" srcId="{DA5F11A8-D1E2-44CA-B5BC-DC4DB4D2389D}" destId="{14965E08-B246-46B7-89AA-6EDFAEB13AB2}" srcOrd="5" destOrd="0" parTransId="{2009DFAF-AA2B-4C84-928D-ACFD9245B85B}" sibTransId="{9D0824DB-E146-4DED-9118-7319C04D9673}"/>
    <dgm:cxn modelId="{FA38A644-7376-457F-91BA-273A59B27607}" srcId="{DA5F11A8-D1E2-44CA-B5BC-DC4DB4D2389D}" destId="{3623DC2F-7D8E-432F-8F58-C2143A841C36}" srcOrd="0" destOrd="0" parTransId="{79ACDB95-E505-4F06-A11C-7849677A3C0E}" sibTransId="{2DAB84EA-5D6D-47CD-A5FE-DAA8FB6DD231}"/>
    <dgm:cxn modelId="{606BCF46-F793-4DDB-85E4-51CD01998D43}" type="presOf" srcId="{3623DC2F-7D8E-432F-8F58-C2143A841C36}" destId="{E0BEFFD9-C0D7-4E83-AED2-D3D55BBE7710}" srcOrd="0" destOrd="0" presId="urn:microsoft.com/office/officeart/2008/layout/LinedList"/>
    <dgm:cxn modelId="{F9454F50-A34B-4E7F-BF4A-315355DDF6C0}" type="presOf" srcId="{D4A94752-782D-410B-80A4-F57E25A894F1}" destId="{BB7BE593-C043-4C21-98D6-A6A3DF143BD3}" srcOrd="0" destOrd="0" presId="urn:microsoft.com/office/officeart/2008/layout/LinedList"/>
    <dgm:cxn modelId="{C4191875-5F8B-42AA-B5CF-4675D3D0761F}" srcId="{DA5F11A8-D1E2-44CA-B5BC-DC4DB4D2389D}" destId="{45DE56F0-E836-4103-9A45-619BD39EFF7B}" srcOrd="4" destOrd="0" parTransId="{A2E8B36E-85FB-4085-8657-B68214A04FCE}" sibTransId="{BC8330D7-0875-4192-B5EF-64EE5EC07334}"/>
    <dgm:cxn modelId="{3AE9B9B8-12D8-4C5A-A240-A15C8649628B}" srcId="{DA5F11A8-D1E2-44CA-B5BC-DC4DB4D2389D}" destId="{D4A94752-782D-410B-80A4-F57E25A894F1}" srcOrd="1" destOrd="0" parTransId="{9F091948-F457-42E3-AF03-E3947EDEECF5}" sibTransId="{81C5F389-DF42-4C1B-8D5B-85495E9ABFBC}"/>
    <dgm:cxn modelId="{C3E0B9C9-9EDA-4678-82D0-89F53FEDC3DC}" srcId="{DA5F11A8-D1E2-44CA-B5BC-DC4DB4D2389D}" destId="{C3FE0ABB-EED1-40AE-B653-66822F801403}" srcOrd="2" destOrd="0" parTransId="{4D135876-E582-4838-A487-0E4FA51DAC58}" sibTransId="{2C205FFB-ACA6-40A7-AB5C-CDB0B226FFC6}"/>
    <dgm:cxn modelId="{6623E4D1-16BE-4475-AE8C-2A8A6D7BB0B1}" type="presOf" srcId="{14965E08-B246-46B7-89AA-6EDFAEB13AB2}" destId="{589A2E0A-D8D3-4D48-BD03-2FCC6D63EB6F}" srcOrd="0" destOrd="0" presId="urn:microsoft.com/office/officeart/2008/layout/LinedList"/>
    <dgm:cxn modelId="{C010A6E8-B207-4B4B-9162-D150714D1F9A}" type="presOf" srcId="{DA5F11A8-D1E2-44CA-B5BC-DC4DB4D2389D}" destId="{D3C41B67-706F-4DDB-A663-E66693802F3F}" srcOrd="0" destOrd="0" presId="urn:microsoft.com/office/officeart/2008/layout/LinedList"/>
    <dgm:cxn modelId="{A7BD52EC-EE70-4390-9D43-E91111B658D4}" type="presOf" srcId="{C3FE0ABB-EED1-40AE-B653-66822F801403}" destId="{1E8A3BAB-BB09-49B1-A558-3ED7CB4D6C4A}" srcOrd="0" destOrd="0" presId="urn:microsoft.com/office/officeart/2008/layout/LinedList"/>
    <dgm:cxn modelId="{AB84D5F8-7765-4641-BE5D-9AF969A2E406}" type="presOf" srcId="{45DE56F0-E836-4103-9A45-619BD39EFF7B}" destId="{EACA797E-00F9-4D83-B349-3ADE357D934F}" srcOrd="0" destOrd="0" presId="urn:microsoft.com/office/officeart/2008/layout/LinedList"/>
    <dgm:cxn modelId="{A0B4D0FC-9421-4275-9ED9-EEE9B12745D9}" srcId="{DA5F11A8-D1E2-44CA-B5BC-DC4DB4D2389D}" destId="{F08936D5-754D-4C4A-B2AE-027388CC4AF5}" srcOrd="3" destOrd="0" parTransId="{4D404A52-C6FF-4889-8A53-DF0C16492CCF}" sibTransId="{C05604B3-D3AB-4672-AC53-506DD2FFBF14}"/>
    <dgm:cxn modelId="{7BC033A2-A2D5-44E2-A5BD-2143EBD53DD1}" type="presParOf" srcId="{D3C41B67-706F-4DDB-A663-E66693802F3F}" destId="{EE5ACB36-FACB-4EFF-B00A-BA90F0BA69C6}" srcOrd="0" destOrd="0" presId="urn:microsoft.com/office/officeart/2008/layout/LinedList"/>
    <dgm:cxn modelId="{C3109107-D3C9-4272-862C-30AAEE7BB678}" type="presParOf" srcId="{D3C41B67-706F-4DDB-A663-E66693802F3F}" destId="{C89E8E4F-66C6-4BD8-859E-3F1094282220}" srcOrd="1" destOrd="0" presId="urn:microsoft.com/office/officeart/2008/layout/LinedList"/>
    <dgm:cxn modelId="{A1BC2D89-2E3F-4A40-A32F-0D56A59ABD93}" type="presParOf" srcId="{C89E8E4F-66C6-4BD8-859E-3F1094282220}" destId="{E0BEFFD9-C0D7-4E83-AED2-D3D55BBE7710}" srcOrd="0" destOrd="0" presId="urn:microsoft.com/office/officeart/2008/layout/LinedList"/>
    <dgm:cxn modelId="{C0209D74-7BA6-4DD0-A333-1A20980B3C36}" type="presParOf" srcId="{C89E8E4F-66C6-4BD8-859E-3F1094282220}" destId="{24BDCEAC-5466-40A3-98C8-DC545D23B8C4}" srcOrd="1" destOrd="0" presId="urn:microsoft.com/office/officeart/2008/layout/LinedList"/>
    <dgm:cxn modelId="{D2B17196-18A1-489C-9D63-0ABF1A4011DE}" type="presParOf" srcId="{D3C41B67-706F-4DDB-A663-E66693802F3F}" destId="{3067FF97-301D-4226-B700-0CAD91A9DC97}" srcOrd="2" destOrd="0" presId="urn:microsoft.com/office/officeart/2008/layout/LinedList"/>
    <dgm:cxn modelId="{780A0695-0D81-4E26-A4AD-E6D2A1636B29}" type="presParOf" srcId="{D3C41B67-706F-4DDB-A663-E66693802F3F}" destId="{2C294BD0-7743-40D1-BA88-506CDD3A4A4D}" srcOrd="3" destOrd="0" presId="urn:microsoft.com/office/officeart/2008/layout/LinedList"/>
    <dgm:cxn modelId="{1C3E94A1-17E3-471B-934B-F273CB011639}" type="presParOf" srcId="{2C294BD0-7743-40D1-BA88-506CDD3A4A4D}" destId="{BB7BE593-C043-4C21-98D6-A6A3DF143BD3}" srcOrd="0" destOrd="0" presId="urn:microsoft.com/office/officeart/2008/layout/LinedList"/>
    <dgm:cxn modelId="{C31B5289-74C5-4BBE-A2A1-CC05890AE92B}" type="presParOf" srcId="{2C294BD0-7743-40D1-BA88-506CDD3A4A4D}" destId="{728D71F2-B0E0-4A0F-9646-511257A3929C}" srcOrd="1" destOrd="0" presId="urn:microsoft.com/office/officeart/2008/layout/LinedList"/>
    <dgm:cxn modelId="{AE2416F6-DB06-410C-A183-F2460BACBA56}" type="presParOf" srcId="{D3C41B67-706F-4DDB-A663-E66693802F3F}" destId="{A32AB043-2DEA-4327-A90D-7FDD3BCB3969}" srcOrd="4" destOrd="0" presId="urn:microsoft.com/office/officeart/2008/layout/LinedList"/>
    <dgm:cxn modelId="{032C44FF-08BA-4F73-A304-1C1E63D29C17}" type="presParOf" srcId="{D3C41B67-706F-4DDB-A663-E66693802F3F}" destId="{81D01108-54BA-472C-9FA1-B2656F58C2F0}" srcOrd="5" destOrd="0" presId="urn:microsoft.com/office/officeart/2008/layout/LinedList"/>
    <dgm:cxn modelId="{0919BD7B-69C0-4119-99BE-959F42C2C821}" type="presParOf" srcId="{81D01108-54BA-472C-9FA1-B2656F58C2F0}" destId="{1E8A3BAB-BB09-49B1-A558-3ED7CB4D6C4A}" srcOrd="0" destOrd="0" presId="urn:microsoft.com/office/officeart/2008/layout/LinedList"/>
    <dgm:cxn modelId="{EF9BC6EF-5ABB-42DB-BB36-D11C3841F298}" type="presParOf" srcId="{81D01108-54BA-472C-9FA1-B2656F58C2F0}" destId="{6B945C01-B644-40A5-9B0E-2F6B4A0EBDC9}" srcOrd="1" destOrd="0" presId="urn:microsoft.com/office/officeart/2008/layout/LinedList"/>
    <dgm:cxn modelId="{5722B4B6-E0EE-4502-A68B-DB771AF47A08}" type="presParOf" srcId="{D3C41B67-706F-4DDB-A663-E66693802F3F}" destId="{E9EC1F1E-6AE4-4715-905B-5F29C3965116}" srcOrd="6" destOrd="0" presId="urn:microsoft.com/office/officeart/2008/layout/LinedList"/>
    <dgm:cxn modelId="{81F4A527-7391-47AD-BED9-2BE0FAF1DE06}" type="presParOf" srcId="{D3C41B67-706F-4DDB-A663-E66693802F3F}" destId="{9335FB12-77AB-4AD5-8750-943CF3BE28C3}" srcOrd="7" destOrd="0" presId="urn:microsoft.com/office/officeart/2008/layout/LinedList"/>
    <dgm:cxn modelId="{5F44B395-ED2A-41C4-9283-4A901D9D0F50}" type="presParOf" srcId="{9335FB12-77AB-4AD5-8750-943CF3BE28C3}" destId="{51BACC67-00BF-45BF-903A-9F305C0CE596}" srcOrd="0" destOrd="0" presId="urn:microsoft.com/office/officeart/2008/layout/LinedList"/>
    <dgm:cxn modelId="{F0B1850B-596D-4CF9-B5AE-9A2CA3581368}" type="presParOf" srcId="{9335FB12-77AB-4AD5-8750-943CF3BE28C3}" destId="{E24C3B66-92F4-4E7E-8A20-741045720197}" srcOrd="1" destOrd="0" presId="urn:microsoft.com/office/officeart/2008/layout/LinedList"/>
    <dgm:cxn modelId="{4DCC8FE2-F1B5-41AF-9080-096FF2D92376}" type="presParOf" srcId="{D3C41B67-706F-4DDB-A663-E66693802F3F}" destId="{FD521E9B-3BCF-490B-9B92-D0FBB772CED9}" srcOrd="8" destOrd="0" presId="urn:microsoft.com/office/officeart/2008/layout/LinedList"/>
    <dgm:cxn modelId="{F48D967D-8C0E-4175-BF59-2D58CA17BC85}" type="presParOf" srcId="{D3C41B67-706F-4DDB-A663-E66693802F3F}" destId="{3E0930E8-F49E-4049-A961-FCE173F17AB7}" srcOrd="9" destOrd="0" presId="urn:microsoft.com/office/officeart/2008/layout/LinedList"/>
    <dgm:cxn modelId="{E330846B-AC29-493C-BA17-543077168202}" type="presParOf" srcId="{3E0930E8-F49E-4049-A961-FCE173F17AB7}" destId="{EACA797E-00F9-4D83-B349-3ADE357D934F}" srcOrd="0" destOrd="0" presId="urn:microsoft.com/office/officeart/2008/layout/LinedList"/>
    <dgm:cxn modelId="{F235E95D-109F-4E96-AD42-9E639466C832}" type="presParOf" srcId="{3E0930E8-F49E-4049-A961-FCE173F17AB7}" destId="{65965128-11EB-46DB-8C8D-4A03BCAA1C91}" srcOrd="1" destOrd="0" presId="urn:microsoft.com/office/officeart/2008/layout/LinedList"/>
    <dgm:cxn modelId="{A82FF52C-277C-42A6-8E9A-80FCA9306438}" type="presParOf" srcId="{D3C41B67-706F-4DDB-A663-E66693802F3F}" destId="{B3289ADA-F0FC-466D-907A-40466447A202}" srcOrd="10" destOrd="0" presId="urn:microsoft.com/office/officeart/2008/layout/LinedList"/>
    <dgm:cxn modelId="{DEF758ED-AB8B-4B01-AB39-BFC6DA6145F7}" type="presParOf" srcId="{D3C41B67-706F-4DDB-A663-E66693802F3F}" destId="{CAAFC61A-0762-4B01-9A97-3EB791B75A19}" srcOrd="11" destOrd="0" presId="urn:microsoft.com/office/officeart/2008/layout/LinedList"/>
    <dgm:cxn modelId="{18F84CE1-3D48-41C1-98A5-4DA28C1F0D1A}" type="presParOf" srcId="{CAAFC61A-0762-4B01-9A97-3EB791B75A19}" destId="{589A2E0A-D8D3-4D48-BD03-2FCC6D63EB6F}" srcOrd="0" destOrd="0" presId="urn:microsoft.com/office/officeart/2008/layout/LinedList"/>
    <dgm:cxn modelId="{B7D17F56-A96C-45D7-98A4-80F0DEF2A71F}" type="presParOf" srcId="{CAAFC61A-0762-4B01-9A97-3EB791B75A19}" destId="{9E1D088A-1FAF-4453-83C8-DA4F5D9A8CA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35844-77CD-43E1-A177-9A2FD4F75F86}">
      <dsp:nvSpPr>
        <dsp:cNvPr id="0" name=""/>
        <dsp:cNvSpPr/>
      </dsp:nvSpPr>
      <dsp:spPr>
        <a:xfrm>
          <a:off x="1009209" y="252128"/>
          <a:ext cx="1625062" cy="1625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BE247E-00DD-4DFA-A065-90E2430D71CE}">
      <dsp:nvSpPr>
        <dsp:cNvPr id="0" name=""/>
        <dsp:cNvSpPr/>
      </dsp:nvSpPr>
      <dsp:spPr>
        <a:xfrm>
          <a:off x="16115" y="2291375"/>
          <a:ext cx="361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Special purpose software</a:t>
          </a:r>
        </a:p>
      </dsp:txBody>
      <dsp:txXfrm>
        <a:off x="16115" y="2291375"/>
        <a:ext cx="3611250" cy="720000"/>
      </dsp:txXfrm>
    </dsp:sp>
    <dsp:sp modelId="{2FE545E0-7991-41CF-A6C4-DC6739A18553}">
      <dsp:nvSpPr>
        <dsp:cNvPr id="0" name=""/>
        <dsp:cNvSpPr/>
      </dsp:nvSpPr>
      <dsp:spPr>
        <a:xfrm>
          <a:off x="5252428" y="252128"/>
          <a:ext cx="1625062" cy="1625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2B01E7-654F-4AAD-B4A9-1ED00D1F00AD}">
      <dsp:nvSpPr>
        <dsp:cNvPr id="0" name=""/>
        <dsp:cNvSpPr/>
      </dsp:nvSpPr>
      <dsp:spPr>
        <a:xfrm>
          <a:off x="4259334" y="2291375"/>
          <a:ext cx="361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dirty="0"/>
            <a:t>General purpose software</a:t>
          </a:r>
        </a:p>
      </dsp:txBody>
      <dsp:txXfrm>
        <a:off x="4259334" y="2291375"/>
        <a:ext cx="361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CF6A9-BFC6-43CF-ADD1-31747980A914}">
      <dsp:nvSpPr>
        <dsp:cNvPr id="0" name=""/>
        <dsp:cNvSpPr/>
      </dsp:nvSpPr>
      <dsp:spPr>
        <a:xfrm>
          <a:off x="0" y="398"/>
          <a:ext cx="7886700" cy="9322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2427E5-4FBD-4DDB-A379-2F29A908F344}">
      <dsp:nvSpPr>
        <dsp:cNvPr id="0" name=""/>
        <dsp:cNvSpPr/>
      </dsp:nvSpPr>
      <dsp:spPr>
        <a:xfrm>
          <a:off x="281991" y="210143"/>
          <a:ext cx="512711" cy="512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2036D0-4C86-4571-8F56-53D21A628B13}">
      <dsp:nvSpPr>
        <dsp:cNvPr id="0" name=""/>
        <dsp:cNvSpPr/>
      </dsp:nvSpPr>
      <dsp:spPr>
        <a:xfrm>
          <a:off x="1076693" y="398"/>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755650">
            <a:lnSpc>
              <a:spcPct val="90000"/>
            </a:lnSpc>
            <a:spcBef>
              <a:spcPct val="0"/>
            </a:spcBef>
            <a:spcAft>
              <a:spcPct val="35000"/>
            </a:spcAft>
            <a:buNone/>
          </a:pPr>
          <a:r>
            <a:rPr lang="en-US" sz="1700" b="1" kern="1200"/>
            <a:t>Pemilihan ragam dialog, </a:t>
          </a:r>
          <a:r>
            <a:rPr lang="en-US" sz="1700" kern="1200"/>
            <a:t>dipengaruhi oleh karakteristik populasi pengguna, tipe dialog yang diperlukan, dan kendala teknologi yang ada untuk mengimplementasikan ragam dialog tersebut.</a:t>
          </a:r>
        </a:p>
      </dsp:txBody>
      <dsp:txXfrm>
        <a:off x="1076693" y="398"/>
        <a:ext cx="6810006" cy="932202"/>
      </dsp:txXfrm>
    </dsp:sp>
    <dsp:sp modelId="{1B9B1C25-28F4-4049-966D-E8421B772578}">
      <dsp:nvSpPr>
        <dsp:cNvPr id="0" name=""/>
        <dsp:cNvSpPr/>
      </dsp:nvSpPr>
      <dsp:spPr>
        <a:xfrm>
          <a:off x="0" y="1165650"/>
          <a:ext cx="7886700" cy="9322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14148F-AF05-4A7B-A1ED-BC7161893B63}">
      <dsp:nvSpPr>
        <dsp:cNvPr id="0" name=""/>
        <dsp:cNvSpPr/>
      </dsp:nvSpPr>
      <dsp:spPr>
        <a:xfrm>
          <a:off x="281991" y="1375396"/>
          <a:ext cx="512711" cy="512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9F17BA-C92C-4EA6-B35B-660BB53E0C0A}">
      <dsp:nvSpPr>
        <dsp:cNvPr id="0" name=""/>
        <dsp:cNvSpPr/>
      </dsp:nvSpPr>
      <dsp:spPr>
        <a:xfrm>
          <a:off x="1076693" y="1165650"/>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755650">
            <a:lnSpc>
              <a:spcPct val="90000"/>
            </a:lnSpc>
            <a:spcBef>
              <a:spcPct val="0"/>
            </a:spcBef>
            <a:spcAft>
              <a:spcPct val="35000"/>
            </a:spcAft>
            <a:buNone/>
          </a:pPr>
          <a:r>
            <a:rPr lang="en-US" sz="1700" b="1" kern="1200"/>
            <a:t>Perancangan struktur dialog</a:t>
          </a:r>
          <a:r>
            <a:rPr lang="en-US" sz="1700" kern="1200"/>
            <a:t>; melakukan analisis tugas dan menentukan model pengguna dari tugas tersebut</a:t>
          </a:r>
        </a:p>
      </dsp:txBody>
      <dsp:txXfrm>
        <a:off x="1076693" y="1165650"/>
        <a:ext cx="6810006" cy="932202"/>
      </dsp:txXfrm>
    </dsp:sp>
    <dsp:sp modelId="{CA06B60D-3A97-493F-8D52-5CDCA3C64718}">
      <dsp:nvSpPr>
        <dsp:cNvPr id="0" name=""/>
        <dsp:cNvSpPr/>
      </dsp:nvSpPr>
      <dsp:spPr>
        <a:xfrm>
          <a:off x="0" y="2330903"/>
          <a:ext cx="7886700" cy="9322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58A402-8A6E-41B5-B096-B0F04FFEFADE}">
      <dsp:nvSpPr>
        <dsp:cNvPr id="0" name=""/>
        <dsp:cNvSpPr/>
      </dsp:nvSpPr>
      <dsp:spPr>
        <a:xfrm>
          <a:off x="281991" y="2540649"/>
          <a:ext cx="512711" cy="512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9C4507-0B8B-4263-B9B3-FB5130219FDD}">
      <dsp:nvSpPr>
        <dsp:cNvPr id="0" name=""/>
        <dsp:cNvSpPr/>
      </dsp:nvSpPr>
      <dsp:spPr>
        <a:xfrm>
          <a:off x="1076693" y="2330903"/>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755650">
            <a:lnSpc>
              <a:spcPct val="90000"/>
            </a:lnSpc>
            <a:spcBef>
              <a:spcPct val="0"/>
            </a:spcBef>
            <a:spcAft>
              <a:spcPct val="35000"/>
            </a:spcAft>
            <a:buNone/>
          </a:pPr>
          <a:r>
            <a:rPr lang="en-US" sz="1700" b="1" kern="1200"/>
            <a:t>Perancangan format pesan</a:t>
          </a:r>
          <a:r>
            <a:rPr lang="en-US" sz="1700" kern="1200"/>
            <a:t>; tata letak tampilan, keterangan tekstual secara terinci, dan efisiensi inputing data harus mendapat perhatian lebih</a:t>
          </a:r>
        </a:p>
      </dsp:txBody>
      <dsp:txXfrm>
        <a:off x="1076693" y="2330903"/>
        <a:ext cx="6810006" cy="9322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863285-C131-487D-ACDD-F4B968040ADC}">
      <dsp:nvSpPr>
        <dsp:cNvPr id="0" name=""/>
        <dsp:cNvSpPr/>
      </dsp:nvSpPr>
      <dsp:spPr>
        <a:xfrm>
          <a:off x="0" y="443127"/>
          <a:ext cx="1537766" cy="92266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Ilusi pada obyek-obyek.</a:t>
          </a:r>
        </a:p>
      </dsp:txBody>
      <dsp:txXfrm>
        <a:off x="0" y="443127"/>
        <a:ext cx="1537766" cy="922660"/>
      </dsp:txXfrm>
    </dsp:sp>
    <dsp:sp modelId="{88660B0C-D416-429D-B2F9-184E7703793E}">
      <dsp:nvSpPr>
        <dsp:cNvPr id="0" name=""/>
        <dsp:cNvSpPr/>
      </dsp:nvSpPr>
      <dsp:spPr>
        <a:xfrm>
          <a:off x="1691543" y="443127"/>
          <a:ext cx="1537766" cy="92266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Urutan</a:t>
          </a:r>
          <a:r>
            <a:rPr lang="en-US" sz="1500" kern="1200" dirty="0"/>
            <a:t> visual dan </a:t>
          </a:r>
          <a:r>
            <a:rPr lang="en-US" sz="1500" kern="1200" dirty="0" err="1"/>
            <a:t>fokus</a:t>
          </a:r>
          <a:r>
            <a:rPr lang="en-US" sz="1500" kern="1200" dirty="0"/>
            <a:t> </a:t>
          </a:r>
          <a:r>
            <a:rPr lang="en-US" sz="1500" kern="1200" dirty="0" err="1"/>
            <a:t>pengguna</a:t>
          </a:r>
          <a:r>
            <a:rPr lang="en-US" sz="1500" kern="1200" dirty="0"/>
            <a:t>.</a:t>
          </a:r>
        </a:p>
      </dsp:txBody>
      <dsp:txXfrm>
        <a:off x="1691543" y="443127"/>
        <a:ext cx="1537766" cy="922660"/>
      </dsp:txXfrm>
    </dsp:sp>
    <dsp:sp modelId="{384F591D-2C70-4343-99B3-97BE07C11FE9}">
      <dsp:nvSpPr>
        <dsp:cNvPr id="0" name=""/>
        <dsp:cNvSpPr/>
      </dsp:nvSpPr>
      <dsp:spPr>
        <a:xfrm>
          <a:off x="3383087" y="443127"/>
          <a:ext cx="1537766" cy="92266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Struktur Internal.</a:t>
          </a:r>
        </a:p>
      </dsp:txBody>
      <dsp:txXfrm>
        <a:off x="3383087" y="443127"/>
        <a:ext cx="1537766" cy="922660"/>
      </dsp:txXfrm>
    </dsp:sp>
    <dsp:sp modelId="{0A830ADC-07FB-494F-BF15-40E944715B8E}">
      <dsp:nvSpPr>
        <dsp:cNvPr id="0" name=""/>
        <dsp:cNvSpPr/>
      </dsp:nvSpPr>
      <dsp:spPr>
        <a:xfrm>
          <a:off x="845771" y="1519563"/>
          <a:ext cx="1537766" cy="92266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Kosakata</a:t>
          </a:r>
          <a:r>
            <a:rPr lang="en-US" sz="1500" kern="1200" dirty="0"/>
            <a:t> </a:t>
          </a:r>
          <a:r>
            <a:rPr lang="en-US" sz="1500" kern="1200" dirty="0" err="1"/>
            <a:t>grafis</a:t>
          </a:r>
          <a:r>
            <a:rPr lang="en-US" sz="1500" kern="1200" dirty="0"/>
            <a:t> yang </a:t>
          </a:r>
          <a:r>
            <a:rPr lang="en-US" sz="1500" kern="1200" dirty="0" err="1"/>
            <a:t>konsistensi</a:t>
          </a:r>
          <a:r>
            <a:rPr lang="en-US" sz="1500" kern="1200" dirty="0"/>
            <a:t> dan </a:t>
          </a:r>
          <a:r>
            <a:rPr lang="en-US" sz="1500" kern="1200" dirty="0" err="1"/>
            <a:t>sesuai</a:t>
          </a:r>
          <a:r>
            <a:rPr lang="en-US" sz="1500" kern="1200" dirty="0"/>
            <a:t>.</a:t>
          </a:r>
        </a:p>
      </dsp:txBody>
      <dsp:txXfrm>
        <a:off x="845771" y="1519563"/>
        <a:ext cx="1537766" cy="922660"/>
      </dsp:txXfrm>
    </dsp:sp>
    <dsp:sp modelId="{6AC97ACD-9293-49FE-A4D3-9D397FF4B6D3}">
      <dsp:nvSpPr>
        <dsp:cNvPr id="0" name=""/>
        <dsp:cNvSpPr/>
      </dsp:nvSpPr>
      <dsp:spPr>
        <a:xfrm>
          <a:off x="2537315" y="1519563"/>
          <a:ext cx="1537766" cy="92266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Kesesuaian dengan media.</a:t>
          </a:r>
        </a:p>
      </dsp:txBody>
      <dsp:txXfrm>
        <a:off x="2537315" y="1519563"/>
        <a:ext cx="1537766" cy="9226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169DB-13D6-4CC5-9168-08BCFEAF4B8A}">
      <dsp:nvSpPr>
        <dsp:cNvPr id="0" name=""/>
        <dsp:cNvSpPr/>
      </dsp:nvSpPr>
      <dsp:spPr>
        <a:xfrm>
          <a:off x="0" y="359644"/>
          <a:ext cx="4989909" cy="16380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Kesalahan</a:t>
          </a:r>
          <a:r>
            <a:rPr lang="en-US" sz="2000" kern="1200" dirty="0"/>
            <a:t> pada </a:t>
          </a:r>
          <a:r>
            <a:rPr lang="en-US" sz="2000" kern="1200" dirty="0" err="1"/>
            <a:t>saat</a:t>
          </a:r>
          <a:r>
            <a:rPr lang="en-US" sz="2000" kern="1200" dirty="0"/>
            <a:t> </a:t>
          </a:r>
          <a:r>
            <a:rPr lang="en-US" sz="2000" kern="1200" dirty="0" err="1"/>
            <a:t>implementasi</a:t>
          </a:r>
          <a:r>
            <a:rPr lang="en-US" sz="2000" kern="1200" dirty="0"/>
            <a:t> program </a:t>
          </a:r>
          <a:r>
            <a:rPr lang="en-US" sz="2000" kern="1200" dirty="0" err="1"/>
            <a:t>yaitu</a:t>
          </a:r>
          <a:r>
            <a:rPr lang="en-US" sz="2000" kern="1200" dirty="0"/>
            <a:t> </a:t>
          </a:r>
          <a:r>
            <a:rPr lang="en-US" sz="2000" kern="1200" dirty="0" err="1"/>
            <a:t>kesalahan</a:t>
          </a:r>
          <a:r>
            <a:rPr lang="en-US" sz="2000" kern="1200" dirty="0"/>
            <a:t> </a:t>
          </a:r>
          <a:r>
            <a:rPr lang="en-US" sz="2000" kern="1200" dirty="0" err="1"/>
            <a:t>sintaks</a:t>
          </a:r>
          <a:r>
            <a:rPr lang="en-US" sz="2000" kern="1200" dirty="0"/>
            <a:t> yang </a:t>
          </a:r>
          <a:r>
            <a:rPr lang="en-US" sz="2000" kern="1200" dirty="0" err="1"/>
            <a:t>secara</a:t>
          </a:r>
          <a:r>
            <a:rPr lang="en-US" sz="2000" kern="1200" dirty="0"/>
            <a:t> </a:t>
          </a:r>
          <a:r>
            <a:rPr lang="en-US" sz="2000" kern="1200" dirty="0" err="1"/>
            <a:t>langsung</a:t>
          </a:r>
          <a:r>
            <a:rPr lang="en-US" sz="2000" kern="1200" dirty="0"/>
            <a:t> </a:t>
          </a:r>
          <a:r>
            <a:rPr lang="en-US" sz="2000" kern="1200" dirty="0" err="1"/>
            <a:t>akan</a:t>
          </a:r>
          <a:r>
            <a:rPr lang="en-US" sz="2000" kern="1200" dirty="0"/>
            <a:t> </a:t>
          </a:r>
          <a:r>
            <a:rPr lang="en-US" sz="2000" kern="1200" dirty="0" err="1"/>
            <a:t>dideteksi</a:t>
          </a:r>
          <a:r>
            <a:rPr lang="en-US" sz="2000" kern="1200" dirty="0"/>
            <a:t> oleh </a:t>
          </a:r>
          <a:r>
            <a:rPr lang="en-US" sz="2000" kern="1200" dirty="0" err="1"/>
            <a:t>kompiler</a:t>
          </a:r>
          <a:r>
            <a:rPr lang="en-US" sz="2000" kern="1200" dirty="0"/>
            <a:t> </a:t>
          </a:r>
          <a:r>
            <a:rPr lang="en-US" sz="2000" i="1" kern="1200" dirty="0"/>
            <a:t>(compile-time error)</a:t>
          </a:r>
          <a:r>
            <a:rPr lang="en-US" sz="2000" kern="1200" dirty="0"/>
            <a:t>, </a:t>
          </a:r>
          <a:r>
            <a:rPr lang="en-US" sz="2000" kern="1200" dirty="0" err="1"/>
            <a:t>terjadi</a:t>
          </a:r>
          <a:r>
            <a:rPr lang="en-US" sz="2000" kern="1200" dirty="0"/>
            <a:t> pada </a:t>
          </a:r>
          <a:r>
            <a:rPr lang="en-US" sz="2000" kern="1200" dirty="0" err="1"/>
            <a:t>saat</a:t>
          </a:r>
          <a:r>
            <a:rPr lang="en-US" sz="2000" kern="1200" dirty="0"/>
            <a:t> program </a:t>
          </a:r>
          <a:r>
            <a:rPr lang="en-US" sz="2000" kern="1200" dirty="0" err="1"/>
            <a:t>sedang</a:t>
          </a:r>
          <a:r>
            <a:rPr lang="en-US" sz="2000" kern="1200" dirty="0"/>
            <a:t> </a:t>
          </a:r>
          <a:r>
            <a:rPr lang="en-US" sz="2000" kern="1200" dirty="0" err="1"/>
            <a:t>dikompilasi</a:t>
          </a:r>
          <a:r>
            <a:rPr lang="en-US" sz="2000" kern="1200" dirty="0"/>
            <a:t>. </a:t>
          </a:r>
        </a:p>
      </dsp:txBody>
      <dsp:txXfrm>
        <a:off x="79961" y="439605"/>
        <a:ext cx="4829987" cy="1478078"/>
      </dsp:txXfrm>
    </dsp:sp>
    <dsp:sp modelId="{4D754EB4-31BE-4DBF-8592-BB2169851199}">
      <dsp:nvSpPr>
        <dsp:cNvPr id="0" name=""/>
        <dsp:cNvSpPr/>
      </dsp:nvSpPr>
      <dsp:spPr>
        <a:xfrm>
          <a:off x="0" y="2055244"/>
          <a:ext cx="4989909" cy="16380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Kesalahan</a:t>
          </a:r>
          <a:r>
            <a:rPr lang="en-US" sz="2000" kern="1200" dirty="0"/>
            <a:t> </a:t>
          </a:r>
          <a:r>
            <a:rPr lang="en-US" sz="2000" kern="1200" dirty="0" err="1"/>
            <a:t>Logika</a:t>
          </a:r>
          <a:r>
            <a:rPr lang="en-US" sz="2000" kern="1200" dirty="0"/>
            <a:t> </a:t>
          </a:r>
          <a:r>
            <a:rPr lang="en-US" sz="2000" kern="1200" dirty="0" err="1"/>
            <a:t>ketika</a:t>
          </a:r>
          <a:r>
            <a:rPr lang="en-US" sz="2000" kern="1200" dirty="0"/>
            <a:t> program </a:t>
          </a:r>
          <a:r>
            <a:rPr lang="en-US" sz="2000" kern="1200" dirty="0" err="1"/>
            <a:t>sedang</a:t>
          </a:r>
          <a:r>
            <a:rPr lang="en-US" sz="2000" kern="1200" dirty="0"/>
            <a:t> </a:t>
          </a:r>
          <a:r>
            <a:rPr lang="en-US" sz="2000" kern="1200" dirty="0" err="1"/>
            <a:t>dijalankan</a:t>
          </a:r>
          <a:r>
            <a:rPr lang="en-US" sz="2000" kern="1200" dirty="0"/>
            <a:t>, </a:t>
          </a:r>
          <a:r>
            <a:rPr lang="en-US" sz="2000" kern="1200" dirty="0" err="1"/>
            <a:t>terjadi</a:t>
          </a:r>
          <a:r>
            <a:rPr lang="en-US" sz="2000" kern="1200" dirty="0"/>
            <a:t> pada </a:t>
          </a:r>
          <a:r>
            <a:rPr lang="en-US" sz="2000" kern="1200" dirty="0" err="1"/>
            <a:t>saat</a:t>
          </a:r>
          <a:r>
            <a:rPr lang="en-US" sz="2000" kern="1200" dirty="0"/>
            <a:t> program </a:t>
          </a:r>
          <a:r>
            <a:rPr lang="en-US" sz="2000" kern="1200" dirty="0" err="1"/>
            <a:t>dijalanka</a:t>
          </a:r>
          <a:r>
            <a:rPr lang="en-US" sz="2000" i="1" kern="1200" dirty="0"/>
            <a:t>(run-time error </a:t>
          </a:r>
          <a:r>
            <a:rPr lang="en-US" sz="2000" i="1" kern="1200" dirty="0" err="1"/>
            <a:t>atau</a:t>
          </a:r>
          <a:r>
            <a:rPr lang="en-US" sz="2000" i="1" kern="1200" dirty="0"/>
            <a:t> fatal error)</a:t>
          </a:r>
          <a:r>
            <a:rPr lang="en-US" sz="2000" kern="1200" dirty="0"/>
            <a:t>. </a:t>
          </a:r>
          <a:r>
            <a:rPr lang="en-US" sz="2000" kern="1200" dirty="0" err="1"/>
            <a:t>Kesalahan</a:t>
          </a:r>
          <a:r>
            <a:rPr lang="en-US" sz="2000" kern="1200" dirty="0"/>
            <a:t> </a:t>
          </a:r>
          <a:r>
            <a:rPr lang="en-US" sz="2000" kern="1200" dirty="0" err="1"/>
            <a:t>ini</a:t>
          </a:r>
          <a:r>
            <a:rPr lang="en-US" sz="2000" kern="1200" dirty="0"/>
            <a:t> </a:t>
          </a:r>
          <a:r>
            <a:rPr lang="en-US" sz="2000" kern="1200" dirty="0" err="1"/>
            <a:t>akan</a:t>
          </a:r>
          <a:r>
            <a:rPr lang="en-US" sz="2000" kern="1200" dirty="0"/>
            <a:t> </a:t>
          </a:r>
          <a:r>
            <a:rPr lang="en-US" sz="2000" kern="1200" dirty="0" err="1"/>
            <a:t>mengakibatkan</a:t>
          </a:r>
          <a:r>
            <a:rPr lang="en-US" sz="2000" kern="1200" dirty="0"/>
            <a:t> </a:t>
          </a:r>
          <a:r>
            <a:rPr lang="en-US" sz="2000" kern="1200" dirty="0" err="1"/>
            <a:t>terhentinya</a:t>
          </a:r>
          <a:r>
            <a:rPr lang="en-US" sz="2000" kern="1200" dirty="0"/>
            <a:t> program </a:t>
          </a:r>
          <a:r>
            <a:rPr lang="en-US" sz="2000" kern="1200" dirty="0" err="1"/>
            <a:t>secara</a:t>
          </a:r>
          <a:r>
            <a:rPr lang="en-US" sz="2000" kern="1200" dirty="0"/>
            <a:t> abnormal.</a:t>
          </a:r>
        </a:p>
      </dsp:txBody>
      <dsp:txXfrm>
        <a:off x="79961" y="2135205"/>
        <a:ext cx="4829987" cy="14780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ACB36-FACB-4EFF-B00A-BA90F0BA69C6}">
      <dsp:nvSpPr>
        <dsp:cNvPr id="0" name=""/>
        <dsp:cNvSpPr/>
      </dsp:nvSpPr>
      <dsp:spPr>
        <a:xfrm>
          <a:off x="0" y="1657"/>
          <a:ext cx="4038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BEFFD9-C0D7-4E83-AED2-D3D55BBE7710}">
      <dsp:nvSpPr>
        <dsp:cNvPr id="0" name=""/>
        <dsp:cNvSpPr/>
      </dsp:nvSpPr>
      <dsp:spPr>
        <a:xfrm>
          <a:off x="0" y="1657"/>
          <a:ext cx="4038600" cy="565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[1] var A, B, C1 : integer;</a:t>
          </a:r>
        </a:p>
      </dsp:txBody>
      <dsp:txXfrm>
        <a:off x="0" y="1657"/>
        <a:ext cx="4038600" cy="565192"/>
      </dsp:txXfrm>
    </dsp:sp>
    <dsp:sp modelId="{3067FF97-301D-4226-B700-0CAD91A9DC97}">
      <dsp:nvSpPr>
        <dsp:cNvPr id="0" name=""/>
        <dsp:cNvSpPr/>
      </dsp:nvSpPr>
      <dsp:spPr>
        <a:xfrm>
          <a:off x="0" y="566850"/>
          <a:ext cx="4038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BE593-C043-4C21-98D6-A6A3DF143BD3}">
      <dsp:nvSpPr>
        <dsp:cNvPr id="0" name=""/>
        <dsp:cNvSpPr/>
      </dsp:nvSpPr>
      <dsp:spPr>
        <a:xfrm>
          <a:off x="0" y="566850"/>
          <a:ext cx="4038600" cy="565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[2] begin</a:t>
          </a:r>
        </a:p>
      </dsp:txBody>
      <dsp:txXfrm>
        <a:off x="0" y="566850"/>
        <a:ext cx="4038600" cy="565192"/>
      </dsp:txXfrm>
    </dsp:sp>
    <dsp:sp modelId="{A32AB043-2DEA-4327-A90D-7FDD3BCB3969}">
      <dsp:nvSpPr>
        <dsp:cNvPr id="0" name=""/>
        <dsp:cNvSpPr/>
      </dsp:nvSpPr>
      <dsp:spPr>
        <a:xfrm>
          <a:off x="0" y="1132043"/>
          <a:ext cx="4038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8A3BAB-BB09-49B1-A558-3ED7CB4D6C4A}">
      <dsp:nvSpPr>
        <dsp:cNvPr id="0" name=""/>
        <dsp:cNvSpPr/>
      </dsp:nvSpPr>
      <dsp:spPr>
        <a:xfrm>
          <a:off x="0" y="1132043"/>
          <a:ext cx="4038600" cy="565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[3] readln(A); readln(B)</a:t>
          </a:r>
        </a:p>
      </dsp:txBody>
      <dsp:txXfrm>
        <a:off x="0" y="1132043"/>
        <a:ext cx="4038600" cy="565192"/>
      </dsp:txXfrm>
    </dsp:sp>
    <dsp:sp modelId="{E9EC1F1E-6AE4-4715-905B-5F29C3965116}">
      <dsp:nvSpPr>
        <dsp:cNvPr id="0" name=""/>
        <dsp:cNvSpPr/>
      </dsp:nvSpPr>
      <dsp:spPr>
        <a:xfrm>
          <a:off x="0" y="1697235"/>
          <a:ext cx="4038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BACC67-00BF-45BF-903A-9F305C0CE596}">
      <dsp:nvSpPr>
        <dsp:cNvPr id="0" name=""/>
        <dsp:cNvSpPr/>
      </dsp:nvSpPr>
      <dsp:spPr>
        <a:xfrm>
          <a:off x="0" y="1697235"/>
          <a:ext cx="4038600" cy="565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[4] C1:= A div B;</a:t>
          </a:r>
        </a:p>
      </dsp:txBody>
      <dsp:txXfrm>
        <a:off x="0" y="1697235"/>
        <a:ext cx="4038600" cy="565192"/>
      </dsp:txXfrm>
    </dsp:sp>
    <dsp:sp modelId="{FD521E9B-3BCF-490B-9B92-D0FBB772CED9}">
      <dsp:nvSpPr>
        <dsp:cNvPr id="0" name=""/>
        <dsp:cNvSpPr/>
      </dsp:nvSpPr>
      <dsp:spPr>
        <a:xfrm>
          <a:off x="0" y="2262428"/>
          <a:ext cx="4038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CA797E-00F9-4D83-B349-3ADE357D934F}">
      <dsp:nvSpPr>
        <dsp:cNvPr id="0" name=""/>
        <dsp:cNvSpPr/>
      </dsp:nvSpPr>
      <dsp:spPr>
        <a:xfrm>
          <a:off x="0" y="2262428"/>
          <a:ext cx="4038600" cy="565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[5] writeln(C1);</a:t>
          </a:r>
        </a:p>
      </dsp:txBody>
      <dsp:txXfrm>
        <a:off x="0" y="2262428"/>
        <a:ext cx="4038600" cy="565192"/>
      </dsp:txXfrm>
    </dsp:sp>
    <dsp:sp modelId="{B3289ADA-F0FC-466D-907A-40466447A202}">
      <dsp:nvSpPr>
        <dsp:cNvPr id="0" name=""/>
        <dsp:cNvSpPr/>
      </dsp:nvSpPr>
      <dsp:spPr>
        <a:xfrm>
          <a:off x="0" y="2827621"/>
          <a:ext cx="4038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9A2E0A-D8D3-4D48-BD03-2FCC6D63EB6F}">
      <dsp:nvSpPr>
        <dsp:cNvPr id="0" name=""/>
        <dsp:cNvSpPr/>
      </dsp:nvSpPr>
      <dsp:spPr>
        <a:xfrm>
          <a:off x="0" y="2827621"/>
          <a:ext cx="4038600" cy="565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[6] end.</a:t>
          </a:r>
        </a:p>
      </dsp:txBody>
      <dsp:txXfrm>
        <a:off x="0" y="2827621"/>
        <a:ext cx="4038600" cy="56519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06.11.2022</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06.11.2022</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568941" y="1077691"/>
            <a:ext cx="4268010" cy="1138017"/>
          </a:xfrm>
        </p:spPr>
        <p:txBody>
          <a:bodyPr>
            <a:noAutofit/>
          </a:bodyPr>
          <a:lstStyle>
            <a:lvl1pPr>
              <a:defRPr sz="45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589695" y="3822497"/>
            <a:ext cx="3275648" cy="712372"/>
          </a:xfrm>
        </p:spPr>
        <p:txBody>
          <a:bodyPr>
            <a:noAutofit/>
          </a:bodyPr>
          <a:lstStyle>
            <a:lvl1pPr marL="0" indent="0" algn="l">
              <a:buNone/>
              <a:defRPr sz="2100" b="0" i="0">
                <a:solidFill>
                  <a:schemeClr val="accent3"/>
                </a:solidFill>
                <a:latin typeface="+mn-lt"/>
              </a:defRPr>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6051828" y="4066623"/>
            <a:ext cx="552505" cy="552505"/>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sz="1013"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6772470" y="2597723"/>
            <a:ext cx="2381485" cy="2210018"/>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sz="1013"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8282872" y="3424575"/>
            <a:ext cx="866861" cy="647764"/>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sz="1013"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8057746" y="-1266"/>
            <a:ext cx="1085957" cy="75254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sz="1013"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4902585" y="-9526"/>
            <a:ext cx="3734168" cy="1600358"/>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sz="1013"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4889223" y="-9525"/>
            <a:ext cx="3772271" cy="1609883"/>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sz="1013"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589694" y="2569023"/>
            <a:ext cx="2721975" cy="712372"/>
          </a:xfrm>
        </p:spPr>
        <p:txBody>
          <a:bodyPr>
            <a:normAutofit/>
          </a:bodyPr>
          <a:lstStyle>
            <a:lvl1pPr marL="0" indent="0">
              <a:buNone/>
              <a:defRPr sz="21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671788" y="2343472"/>
            <a:ext cx="1618722" cy="1134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sz="1013"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5862" y="3793409"/>
            <a:ext cx="536331" cy="712372"/>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sz="1013"/>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3461215" y="0"/>
            <a:ext cx="5689443" cy="4462180"/>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05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3933892" y="1"/>
            <a:ext cx="5207252" cy="4450966"/>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05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611208" y="339788"/>
            <a:ext cx="7886700" cy="994172"/>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6528440" y="4067180"/>
            <a:ext cx="552450" cy="55245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sz="1013"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7244572" y="2832740"/>
            <a:ext cx="1905000" cy="1971675"/>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sz="1013"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618316" y="2966749"/>
            <a:ext cx="3275648" cy="393533"/>
          </a:xfrm>
        </p:spPr>
        <p:txBody>
          <a:bodyPr>
            <a:noAutofit/>
          </a:bodyPr>
          <a:lstStyle>
            <a:lvl1pPr marL="0" indent="0" algn="l">
              <a:buNone/>
              <a:defRPr sz="210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618316" y="3475021"/>
            <a:ext cx="3275648" cy="273844"/>
          </a:xfrm>
        </p:spPr>
        <p:txBody>
          <a:bodyPr>
            <a:noAutofit/>
          </a:bodyPr>
          <a:lstStyle>
            <a:lvl1pPr marL="0" indent="0" algn="l">
              <a:buNone/>
              <a:defRPr sz="135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618316" y="3669732"/>
            <a:ext cx="3275648" cy="273844"/>
          </a:xfrm>
        </p:spPr>
        <p:txBody>
          <a:bodyPr>
            <a:noAutofit/>
          </a:bodyPr>
          <a:lstStyle>
            <a:lvl1pPr marL="0" indent="0" algn="l">
              <a:buNone/>
              <a:defRPr sz="1875" b="1" i="0">
                <a:solidFill>
                  <a:schemeClr val="accent3"/>
                </a:solidFill>
                <a:latin typeface="+mj-lt"/>
              </a:defRPr>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618316" y="4000725"/>
            <a:ext cx="3275648" cy="273844"/>
          </a:xfrm>
        </p:spPr>
        <p:txBody>
          <a:bodyPr>
            <a:noAutofit/>
          </a:bodyPr>
          <a:lstStyle>
            <a:lvl1pPr marL="0" indent="0" algn="l">
              <a:buNone/>
              <a:defRPr sz="135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618316" y="4195436"/>
            <a:ext cx="3275648" cy="273844"/>
          </a:xfrm>
        </p:spPr>
        <p:txBody>
          <a:bodyPr>
            <a:noAutofit/>
          </a:bodyPr>
          <a:lstStyle>
            <a:lvl1pPr marL="0" indent="0" algn="l">
              <a:buNone/>
              <a:defRPr sz="1875" b="1" i="0">
                <a:solidFill>
                  <a:schemeClr val="accent3"/>
                </a:solidFill>
                <a:latin typeface="+mj-lt"/>
              </a:defRPr>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675733" y="1171167"/>
            <a:ext cx="2230418" cy="123979"/>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sz="1013"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5379309" y="-9521"/>
            <a:ext cx="3733800" cy="16002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sz="1013"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568941" y="1077691"/>
            <a:ext cx="4268010" cy="1138017"/>
          </a:xfrm>
        </p:spPr>
        <p:txBody>
          <a:bodyPr>
            <a:noAutofit/>
          </a:bodyPr>
          <a:lstStyle>
            <a:lvl1pPr>
              <a:defRPr sz="45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6051828" y="4066623"/>
            <a:ext cx="552505" cy="552505"/>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sz="1013"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6772470" y="2597723"/>
            <a:ext cx="2381485" cy="2210018"/>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sz="1013"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8282872" y="3424575"/>
            <a:ext cx="866861" cy="647764"/>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sz="1013"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8057746" y="-1266"/>
            <a:ext cx="1085957" cy="75254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sz="1013"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4902585" y="-9526"/>
            <a:ext cx="3734168" cy="1600358"/>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sz="1013"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4889223" y="-9525"/>
            <a:ext cx="3772271" cy="1609883"/>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sz="1013"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671788" y="2343472"/>
            <a:ext cx="1618722" cy="1134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sz="1013"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5862" y="3793409"/>
            <a:ext cx="536331" cy="712372"/>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sz="1013"/>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568941" y="2571750"/>
            <a:ext cx="2721975" cy="709644"/>
          </a:xfrm>
        </p:spPr>
        <p:txBody>
          <a:bodyPr vert="horz" lIns="91440" tIns="45720" rIns="91440" bIns="45720" rtlCol="0">
            <a:normAutofit/>
          </a:bodyPr>
          <a:lstStyle>
            <a:lvl1pPr marL="0" indent="0">
              <a:buNone/>
              <a:defRPr lang="en-US" b="1" i="0"/>
            </a:lvl1pPr>
          </a:lstStyle>
          <a:p>
            <a:pPr marL="171450" lvl="0" indent="-17145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5999116" y="1234012"/>
            <a:ext cx="3147553" cy="751229"/>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sz="1013"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9140190" y="1974491"/>
            <a:ext cx="3811" cy="19036"/>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sz="1013"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586490" y="594879"/>
            <a:ext cx="6858000" cy="491716"/>
          </a:xfrm>
        </p:spPr>
        <p:txBody>
          <a:bodyPr anchor="b">
            <a:normAutofit/>
          </a:bodyPr>
          <a:lstStyle>
            <a:lvl1pPr algn="l">
              <a:defRPr sz="3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596829" y="1407789"/>
            <a:ext cx="5132459" cy="372167"/>
          </a:xfrm>
        </p:spPr>
        <p:txBody>
          <a:bodyPr>
            <a:normAutofit/>
          </a:bodyPr>
          <a:lstStyle>
            <a:lvl1pPr marL="0" indent="0" algn="l">
              <a:buNone/>
              <a:defRPr sz="1350" b="1" i="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677417" y="1163213"/>
            <a:ext cx="2455164" cy="1134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13" dirty="0"/>
          </a:p>
        </p:txBody>
      </p:sp>
      <p:sp>
        <p:nvSpPr>
          <p:cNvPr id="9" name="Freeform: Shape 8">
            <a:extLst>
              <a:ext uri="{FF2B5EF4-FFF2-40B4-BE49-F238E27FC236}">
                <a16:creationId xmlns:a16="http://schemas.microsoft.com/office/drawing/2014/main" id="{A8FB11AB-3031-47CA-85DD-696856C3C62C}"/>
              </a:ext>
            </a:extLst>
          </p:cNvPr>
          <p:cNvSpPr/>
          <p:nvPr/>
        </p:nvSpPr>
        <p:spPr>
          <a:xfrm>
            <a:off x="2924968" y="3497207"/>
            <a:ext cx="6219032" cy="570554"/>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sz="1013"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2932387" y="3499231"/>
            <a:ext cx="6207803" cy="192910"/>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sz="1013"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9140190" y="3499231"/>
            <a:ext cx="3811" cy="19035"/>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sz="1013"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2928925" y="3692141"/>
            <a:ext cx="6215075" cy="384817"/>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sz="1013"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en-US"/>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JTI POLINEMA</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8" y="4348327"/>
            <a:ext cx="3086100"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13"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13"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13"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13"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13"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13"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628650" y="1369219"/>
            <a:ext cx="7886700" cy="3263504"/>
          </a:xfrm>
        </p:spPr>
        <p:txBody>
          <a:bodyPr>
            <a:normAutofit/>
          </a:bodyPr>
          <a:lstStyle>
            <a:lvl1pPr>
              <a:defRPr sz="1200">
                <a:solidFill>
                  <a:schemeClr val="tx1"/>
                </a:solidFill>
              </a:defRPr>
            </a:lvl1pPr>
            <a:lvl2pPr>
              <a:defRPr sz="1050">
                <a:solidFill>
                  <a:schemeClr val="tx1"/>
                </a:solidFill>
              </a:defRPr>
            </a:lvl2pPr>
            <a:lvl3pPr>
              <a:defRPr sz="900">
                <a:solidFill>
                  <a:schemeClr val="tx1"/>
                </a:solidFill>
              </a:defRPr>
            </a:lvl3pPr>
            <a:lvl4pPr>
              <a:defRPr sz="825">
                <a:solidFill>
                  <a:schemeClr val="tx1"/>
                </a:solidFill>
              </a:defRPr>
            </a:lvl4pPr>
            <a:lvl5pPr>
              <a:defRPr sz="825">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628650" y="273844"/>
            <a:ext cx="6787889" cy="709124"/>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628650" y="1119393"/>
            <a:ext cx="4615434" cy="1134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13" dirty="0"/>
          </a:p>
        </p:txBody>
      </p:sp>
      <p:pic>
        <p:nvPicPr>
          <p:cNvPr id="3" name="Picture 2" descr="Logo&#10;&#10;Description automatically generated">
            <a:extLst>
              <a:ext uri="{FF2B5EF4-FFF2-40B4-BE49-F238E27FC236}">
                <a16:creationId xmlns:a16="http://schemas.microsoft.com/office/drawing/2014/main" id="{7CE10477-38E8-4D75-B4D9-B7D905F0B01D}"/>
              </a:ext>
            </a:extLst>
          </p:cNvPr>
          <p:cNvPicPr>
            <a:picLocks noChangeAspect="1"/>
          </p:cNvPicPr>
          <p:nvPr userDrawn="1"/>
        </p:nvPicPr>
        <p:blipFill>
          <a:blip r:embed="rId2"/>
          <a:stretch>
            <a:fillRect/>
          </a:stretch>
        </p:blipFill>
        <p:spPr>
          <a:xfrm>
            <a:off x="124005" y="121172"/>
            <a:ext cx="375249" cy="375249"/>
          </a:xfrm>
          <a:prstGeom prst="rect">
            <a:avLst/>
          </a:prstGeom>
        </p:spPr>
      </p:pic>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8" y="4348327"/>
            <a:ext cx="3086100"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13"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13"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13"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13"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13"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13"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628650" y="273844"/>
            <a:ext cx="6787889" cy="709124"/>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628650" y="1119393"/>
            <a:ext cx="4615434" cy="1134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13"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629842" y="1369218"/>
            <a:ext cx="3868340" cy="315813"/>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629842" y="1742594"/>
            <a:ext cx="3868340" cy="2540660"/>
          </a:xfrm>
        </p:spPr>
        <p:txBody>
          <a:bodyPr>
            <a:normAutofit/>
          </a:bodyPr>
          <a:lstStyle>
            <a:lvl1pPr>
              <a:defRPr sz="1200">
                <a:solidFill>
                  <a:schemeClr val="tx1"/>
                </a:solidFill>
              </a:defRPr>
            </a:lvl1pPr>
            <a:lvl2pPr>
              <a:defRPr sz="1050">
                <a:solidFill>
                  <a:schemeClr val="tx1"/>
                </a:solidFill>
              </a:defRPr>
            </a:lvl2pPr>
            <a:lvl3pPr>
              <a:defRPr sz="900">
                <a:solidFill>
                  <a:schemeClr val="tx1"/>
                </a:solidFill>
              </a:defRPr>
            </a:lvl3pPr>
            <a:lvl4pPr>
              <a:defRPr sz="825">
                <a:solidFill>
                  <a:schemeClr val="tx1"/>
                </a:solidFill>
              </a:defRPr>
            </a:lvl4pPr>
            <a:lvl5pPr>
              <a:defRPr sz="8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4629150" y="1371600"/>
            <a:ext cx="3887391" cy="313431"/>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4629150" y="1742594"/>
            <a:ext cx="3887391" cy="2540660"/>
          </a:xfrm>
        </p:spPr>
        <p:txBody>
          <a:bodyPr>
            <a:normAutofit/>
          </a:bodyPr>
          <a:lstStyle>
            <a:lvl1pPr>
              <a:defRPr sz="1200">
                <a:solidFill>
                  <a:schemeClr val="tx1"/>
                </a:solidFill>
              </a:defRPr>
            </a:lvl1pPr>
            <a:lvl2pPr>
              <a:defRPr sz="1050">
                <a:solidFill>
                  <a:schemeClr val="tx1"/>
                </a:solidFill>
              </a:defRPr>
            </a:lvl2pPr>
            <a:lvl3pPr>
              <a:defRPr sz="900">
                <a:solidFill>
                  <a:schemeClr val="tx1"/>
                </a:solidFill>
              </a:defRPr>
            </a:lvl3pPr>
            <a:lvl4pPr>
              <a:defRPr sz="825">
                <a:solidFill>
                  <a:schemeClr val="tx1"/>
                </a:solidFill>
              </a:defRPr>
            </a:lvl4pPr>
            <a:lvl5pPr>
              <a:defRPr sz="8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8" y="4348327"/>
            <a:ext cx="3086100"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13"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13"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13"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13"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13"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13"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628650" y="273844"/>
            <a:ext cx="6787889" cy="709124"/>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628650" y="1119393"/>
            <a:ext cx="4615434" cy="1134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13"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628650" y="1369219"/>
            <a:ext cx="3886200" cy="2914035"/>
          </a:xfrm>
        </p:spPr>
        <p:txBody>
          <a:bodyPr>
            <a:normAutofit/>
          </a:bodyPr>
          <a:lstStyle>
            <a:lvl1pPr>
              <a:defRPr sz="1200">
                <a:solidFill>
                  <a:schemeClr val="tx1"/>
                </a:solidFill>
              </a:defRPr>
            </a:lvl1pPr>
            <a:lvl2pPr>
              <a:defRPr sz="1050">
                <a:solidFill>
                  <a:schemeClr val="tx1"/>
                </a:solidFill>
              </a:defRPr>
            </a:lvl2pPr>
            <a:lvl3pPr>
              <a:defRPr sz="900">
                <a:solidFill>
                  <a:schemeClr val="tx1"/>
                </a:solidFill>
              </a:defRPr>
            </a:lvl3pPr>
            <a:lvl4pPr>
              <a:defRPr sz="825">
                <a:solidFill>
                  <a:schemeClr val="tx1"/>
                </a:solidFill>
              </a:defRPr>
            </a:lvl4pPr>
            <a:lvl5pPr>
              <a:defRPr sz="8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4648582" y="1369218"/>
            <a:ext cx="3886200" cy="2946937"/>
          </a:xfrm>
        </p:spPr>
        <p:txBody>
          <a:bodyPr>
            <a:normAutofit/>
          </a:bodyPr>
          <a:lstStyle>
            <a:lvl1pPr>
              <a:defRPr sz="1200">
                <a:solidFill>
                  <a:schemeClr val="tx1"/>
                </a:solidFill>
              </a:defRPr>
            </a:lvl1pPr>
            <a:lvl2pPr>
              <a:defRPr sz="1050">
                <a:solidFill>
                  <a:schemeClr val="tx1"/>
                </a:solidFill>
              </a:defRPr>
            </a:lvl2pPr>
            <a:lvl3pPr>
              <a:defRPr sz="900">
                <a:solidFill>
                  <a:schemeClr val="tx1"/>
                </a:solidFill>
              </a:defRPr>
            </a:lvl3pPr>
            <a:lvl4pPr>
              <a:defRPr sz="825">
                <a:solidFill>
                  <a:schemeClr val="tx1"/>
                </a:solidFill>
              </a:defRPr>
            </a:lvl4pPr>
            <a:lvl5pPr>
              <a:defRPr sz="8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4331892" y="399390"/>
            <a:ext cx="4812108" cy="3401119"/>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609218" y="4348327"/>
            <a:ext cx="2931595"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7810333" y="3324933"/>
            <a:ext cx="1336949" cy="22737"/>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sz="1013"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665687" y="1534247"/>
            <a:ext cx="2838985" cy="123979"/>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sz="1013"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7812706" y="3120769"/>
            <a:ext cx="1338848" cy="407381"/>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sz="1013"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6455318" y="3328249"/>
            <a:ext cx="2696688" cy="691601"/>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sz="1013"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629841" y="342900"/>
            <a:ext cx="2949178" cy="1082047"/>
          </a:xfrm>
        </p:spPr>
        <p:txBody>
          <a:bodyPr anchor="b"/>
          <a:lstStyle>
            <a:lvl1pPr>
              <a:defRPr sz="24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629841" y="1767525"/>
            <a:ext cx="2949178" cy="263421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609218" y="4348327"/>
            <a:ext cx="2931595"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7810333" y="3324933"/>
            <a:ext cx="1336949" cy="22737"/>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sz="1013"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665687" y="1534247"/>
            <a:ext cx="2838985" cy="123979"/>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sz="1013"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7812706" y="3120769"/>
            <a:ext cx="1338848" cy="407381"/>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sz="1013"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6455318" y="3328249"/>
            <a:ext cx="2696688" cy="691601"/>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sz="1013"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629841" y="342900"/>
            <a:ext cx="2949178" cy="1082047"/>
          </a:xfrm>
        </p:spPr>
        <p:txBody>
          <a:bodyPr anchor="b"/>
          <a:lstStyle>
            <a:lvl1pPr>
              <a:defRPr sz="24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629841" y="1767525"/>
            <a:ext cx="2949178" cy="263421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3887391" y="342901"/>
            <a:ext cx="4989909" cy="4052888"/>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8" y="4348327"/>
            <a:ext cx="3086100"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13"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13"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13"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13"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13"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13"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628650" y="1119393"/>
            <a:ext cx="4615434" cy="1134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13"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628650" y="273844"/>
            <a:ext cx="6787889" cy="709124"/>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8" y="4348327"/>
            <a:ext cx="3086100"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13"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13"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13"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13"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13"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13"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684310" y="1779955"/>
            <a:ext cx="8453738" cy="1912185"/>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05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5999116" y="1234012"/>
            <a:ext cx="3147553" cy="751229"/>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sz="1013"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9140190" y="1974491"/>
            <a:ext cx="3811" cy="19036"/>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sz="1013"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586490" y="594879"/>
            <a:ext cx="6858000" cy="491716"/>
          </a:xfrm>
        </p:spPr>
        <p:txBody>
          <a:bodyPr anchor="b">
            <a:normAutofit/>
          </a:bodyPr>
          <a:lstStyle>
            <a:lvl1pPr algn="l">
              <a:defRPr sz="3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596829" y="1407789"/>
            <a:ext cx="5132459" cy="372167"/>
          </a:xfrm>
        </p:spPr>
        <p:txBody>
          <a:bodyPr>
            <a:normAutofit/>
          </a:bodyPr>
          <a:lstStyle>
            <a:lvl1pPr marL="0" indent="0" algn="l">
              <a:buNone/>
              <a:defRPr sz="1350" b="1" i="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609218" y="4348327"/>
            <a:ext cx="2856261" cy="273844"/>
          </a:xfrm>
          <a:prstGeom prst="rect">
            <a:avLst/>
          </a:prstGeom>
        </p:spPr>
        <p:txBody>
          <a:bodyPr/>
          <a:lstStyle/>
          <a:p>
            <a:r>
              <a:rPr lang="en-US"/>
              <a:t>JTI POLINEMA</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677417" y="1163213"/>
            <a:ext cx="2455164" cy="1134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13" dirty="0"/>
          </a:p>
        </p:txBody>
      </p:sp>
      <p:sp>
        <p:nvSpPr>
          <p:cNvPr id="9" name="Freeform: Shape 8">
            <a:extLst>
              <a:ext uri="{FF2B5EF4-FFF2-40B4-BE49-F238E27FC236}">
                <a16:creationId xmlns:a16="http://schemas.microsoft.com/office/drawing/2014/main" id="{A8FB11AB-3031-47CA-85DD-696856C3C62C}"/>
              </a:ext>
            </a:extLst>
          </p:cNvPr>
          <p:cNvSpPr/>
          <p:nvPr/>
        </p:nvSpPr>
        <p:spPr>
          <a:xfrm>
            <a:off x="2924968" y="3497207"/>
            <a:ext cx="6219032" cy="570554"/>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sz="1013"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2932387" y="3499231"/>
            <a:ext cx="6207803" cy="192910"/>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sz="1013"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9140190" y="3499231"/>
            <a:ext cx="3811" cy="19035"/>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sz="1013"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2928925" y="3692141"/>
            <a:ext cx="6215075" cy="384817"/>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sz="1013"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A0D6CA-7AA6-4E82-92E4-1A1955B7B83F}"/>
              </a:ext>
            </a:extLst>
          </p:cNvPr>
          <p:cNvSpPr>
            <a:spLocks noGrp="1"/>
          </p:cNvSpPr>
          <p:nvPr>
            <p:ph type="dt" sz="half" idx="10"/>
          </p:nvPr>
        </p:nvSpPr>
        <p:spPr/>
        <p:txBody>
          <a:bodyPr/>
          <a:lstStyle/>
          <a:p>
            <a:r>
              <a:rPr lang="en-US"/>
              <a:t>MM.DD.20XX</a:t>
            </a:r>
            <a:endParaRPr lang="ru-RU" dirty="0"/>
          </a:p>
        </p:txBody>
      </p:sp>
      <p:sp>
        <p:nvSpPr>
          <p:cNvPr id="3" name="Slide Number Placeholder 2">
            <a:extLst>
              <a:ext uri="{FF2B5EF4-FFF2-40B4-BE49-F238E27FC236}">
                <a16:creationId xmlns:a16="http://schemas.microsoft.com/office/drawing/2014/main" id="{7CD90A25-DF8F-4D14-8B86-F6077BC841F1}"/>
              </a:ext>
            </a:extLst>
          </p:cNvPr>
          <p:cNvSpPr>
            <a:spLocks noGrp="1"/>
          </p:cNvSpPr>
          <p:nvPr>
            <p:ph type="sldNum" sz="quarter" idx="11"/>
          </p:nvPr>
        </p:nvSpPr>
        <p:spPr/>
        <p:txBody>
          <a:bodyPr/>
          <a:lstStyle/>
          <a:p>
            <a:fld id="{D495E168-DA5E-4888-8D8A-92B118324C14}" type="slidenum">
              <a:rPr lang="ru-RU" smtClean="0"/>
              <a:pPr/>
              <a:t>‹#›</a:t>
            </a:fld>
            <a:endParaRPr lang="ru-RU" dirty="0"/>
          </a:p>
        </p:txBody>
      </p:sp>
      <p:sp>
        <p:nvSpPr>
          <p:cNvPr id="4" name="Footer Placeholder 3">
            <a:extLst>
              <a:ext uri="{FF2B5EF4-FFF2-40B4-BE49-F238E27FC236}">
                <a16:creationId xmlns:a16="http://schemas.microsoft.com/office/drawing/2014/main" id="{88AAF3C7-9469-4F69-BB0A-1DA43E5E1FCE}"/>
              </a:ext>
            </a:extLst>
          </p:cNvPr>
          <p:cNvSpPr>
            <a:spLocks noGrp="1"/>
          </p:cNvSpPr>
          <p:nvPr>
            <p:ph type="ftr" sz="quarter" idx="12"/>
          </p:nvPr>
        </p:nvSpPr>
        <p:spPr/>
        <p:txBody>
          <a:bodyPr/>
          <a:lstStyle/>
          <a:p>
            <a:r>
              <a:rPr lang="en-US"/>
              <a:t>JTI POLINEMA</a:t>
            </a:r>
            <a:endParaRPr lang="ru-RU" dirty="0"/>
          </a:p>
        </p:txBody>
      </p:sp>
    </p:spTree>
    <p:extLst>
      <p:ext uri="{BB962C8B-B14F-4D97-AF65-F5344CB8AC3E}">
        <p14:creationId xmlns:p14="http://schemas.microsoft.com/office/powerpoint/2010/main" val="3669783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p>
        </p:txBody>
      </p:sp>
      <p:sp>
        <p:nvSpPr>
          <p:cNvPr id="3" name="Text Placeholder 2"/>
          <p:cNvSpPr>
            <a:spLocks noGrp="1"/>
          </p:cNvSpPr>
          <p:nvPr>
            <p:ph type="body" sz="half" idx="1"/>
          </p:nvPr>
        </p:nvSpPr>
        <p:spPr>
          <a:xfrm>
            <a:off x="457200" y="1200153"/>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3"/>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AC573000-979E-4A1D-94F3-86EDF31217B2}"/>
              </a:ext>
            </a:extLst>
          </p:cNvPr>
          <p:cNvSpPr>
            <a:spLocks noGrp="1" noChangeArrowheads="1"/>
          </p:cNvSpPr>
          <p:nvPr>
            <p:ph type="dt" sz="half" idx="10"/>
          </p:nvPr>
        </p:nvSpPr>
        <p:spPr>
          <a:ln/>
        </p:spPr>
        <p:txBody>
          <a:bodyPr/>
          <a:lstStyle>
            <a:lvl1pPr>
              <a:defRPr/>
            </a:lvl1pPr>
          </a:lstStyle>
          <a:p>
            <a:pPr>
              <a:defRPr/>
            </a:pPr>
            <a:r>
              <a:rPr lang="en-US"/>
              <a:t>MM.DD.20XX</a:t>
            </a:r>
          </a:p>
        </p:txBody>
      </p:sp>
      <p:sp>
        <p:nvSpPr>
          <p:cNvPr id="6" name="Rectangle 5">
            <a:extLst>
              <a:ext uri="{FF2B5EF4-FFF2-40B4-BE49-F238E27FC236}">
                <a16:creationId xmlns:a16="http://schemas.microsoft.com/office/drawing/2014/main" id="{5D9E5B0E-AA1A-40DF-9565-0A6B3647D8BA}"/>
              </a:ext>
            </a:extLst>
          </p:cNvPr>
          <p:cNvSpPr>
            <a:spLocks noGrp="1" noChangeArrowheads="1"/>
          </p:cNvSpPr>
          <p:nvPr>
            <p:ph type="ftr" sz="quarter" idx="11"/>
          </p:nvPr>
        </p:nvSpPr>
        <p:spPr>
          <a:ln/>
        </p:spPr>
        <p:txBody>
          <a:bodyPr/>
          <a:lstStyle>
            <a:lvl1pPr>
              <a:defRPr/>
            </a:lvl1pPr>
          </a:lstStyle>
          <a:p>
            <a:pPr>
              <a:defRPr/>
            </a:pPr>
            <a:r>
              <a:rPr lang="en-US"/>
              <a:t>JTI POLINEMA</a:t>
            </a:r>
          </a:p>
        </p:txBody>
      </p:sp>
      <p:sp>
        <p:nvSpPr>
          <p:cNvPr id="7" name="Rectangle 6">
            <a:extLst>
              <a:ext uri="{FF2B5EF4-FFF2-40B4-BE49-F238E27FC236}">
                <a16:creationId xmlns:a16="http://schemas.microsoft.com/office/drawing/2014/main" id="{868F1D7F-0C2C-4BB1-A542-FA81D86131DD}"/>
              </a:ext>
            </a:extLst>
          </p:cNvPr>
          <p:cNvSpPr>
            <a:spLocks noGrp="1" noChangeArrowheads="1"/>
          </p:cNvSpPr>
          <p:nvPr>
            <p:ph type="sldNum" sz="quarter" idx="12"/>
          </p:nvPr>
        </p:nvSpPr>
        <p:spPr>
          <a:ln/>
        </p:spPr>
        <p:txBody>
          <a:bodyPr/>
          <a:lstStyle>
            <a:lvl1pPr>
              <a:defRPr/>
            </a:lvl1pPr>
          </a:lstStyle>
          <a:p>
            <a:fld id="{64A8A328-9D9E-4F1E-929F-03250410893C}" type="slidenum">
              <a:rPr lang="en-US" altLang="en-US"/>
              <a:pPr/>
              <a:t>‹#›</a:t>
            </a:fld>
            <a:endParaRPr lang="en-US" altLang="en-US"/>
          </a:p>
        </p:txBody>
      </p:sp>
    </p:spTree>
    <p:extLst>
      <p:ext uri="{BB962C8B-B14F-4D97-AF65-F5344CB8AC3E}">
        <p14:creationId xmlns:p14="http://schemas.microsoft.com/office/powerpoint/2010/main" val="3826577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047586" y="0"/>
            <a:ext cx="2921125" cy="4242248"/>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05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5182518" y="681037"/>
            <a:ext cx="3377471" cy="586979"/>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609218" y="4348327"/>
            <a:ext cx="2931595"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4119110" y="-9506"/>
            <a:ext cx="409281" cy="2864968"/>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sz="1013"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4109591" y="-9506"/>
            <a:ext cx="428318" cy="2874486"/>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sz="1013"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5182518" y="1537857"/>
            <a:ext cx="3411140" cy="479762"/>
          </a:xfrm>
        </p:spPr>
        <p:txBody>
          <a:bodyPr>
            <a:normAutofit/>
          </a:bodyPr>
          <a:lstStyle>
            <a:lvl1pPr marL="0" indent="0">
              <a:buNone/>
              <a:defRPr sz="135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5182518" y="2129785"/>
            <a:ext cx="3411140" cy="2187714"/>
          </a:xfrm>
        </p:spPr>
        <p:txBody>
          <a:bodyPr>
            <a:normAutofit/>
          </a:bodyPr>
          <a:lstStyle>
            <a:lvl1pPr marL="135000" indent="-135000">
              <a:spcBef>
                <a:spcPts val="450"/>
              </a:spcBef>
              <a:buClr>
                <a:schemeClr val="accent3"/>
              </a:buClr>
              <a:buFont typeface="Arial" panose="020B0604020202020204" pitchFamily="34" charset="0"/>
              <a:buChar char="•"/>
              <a:defRPr sz="105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5236461" y="1295004"/>
            <a:ext cx="2838985" cy="123979"/>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sz="1013"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802028" y="-9506"/>
            <a:ext cx="751935" cy="160857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sz="1013"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4328828" y="1112757"/>
            <a:ext cx="4816056" cy="2578820"/>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05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11890" y="923925"/>
            <a:ext cx="3377471" cy="586979"/>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609218" y="4348327"/>
            <a:ext cx="2931595"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622551" y="2916888"/>
            <a:ext cx="3411140" cy="1281167"/>
          </a:xfrm>
        </p:spPr>
        <p:txBody>
          <a:bodyPr>
            <a:normAutofit/>
          </a:bodyPr>
          <a:lstStyle>
            <a:lvl1pPr marL="135000" indent="-135000">
              <a:spcBef>
                <a:spcPts val="450"/>
              </a:spcBef>
              <a:buClr>
                <a:schemeClr val="accent3"/>
              </a:buClr>
              <a:buFont typeface="Arial" panose="020B0604020202020204" pitchFamily="34" charset="0"/>
              <a:buChar char="•"/>
              <a:defRPr sz="105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7810333" y="3324933"/>
            <a:ext cx="1336949" cy="22737"/>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sz="1013"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9144885" y="3117451"/>
            <a:ext cx="2398" cy="18948"/>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sz="1013"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9144885" y="3511570"/>
            <a:ext cx="2398" cy="18948"/>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sz="1013"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608336" y="1781176"/>
            <a:ext cx="3424238" cy="526256"/>
          </a:xfrm>
        </p:spPr>
        <p:txBody>
          <a:bodyPr>
            <a:noAutofit/>
          </a:bodyPr>
          <a:lstStyle>
            <a:lvl1pPr marL="0" indent="0">
              <a:buNone/>
              <a:defRPr sz="135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608337" y="2373976"/>
            <a:ext cx="3437335" cy="517144"/>
          </a:xfrm>
        </p:spPr>
        <p:txBody>
          <a:bodyPr/>
          <a:lstStyle>
            <a:lvl1pPr marL="0" indent="0">
              <a:buNone/>
              <a:defRPr sz="1050">
                <a:solidFill>
                  <a:schemeClr val="tx1">
                    <a:lumMod val="65000"/>
                    <a:lumOff val="35000"/>
                  </a:schemeClr>
                </a:solidFill>
              </a:defRPr>
            </a:lvl1pPr>
            <a:lvl2pPr marL="342900" indent="0">
              <a:buNone/>
              <a:defRPr sz="1050">
                <a:solidFill>
                  <a:schemeClr val="tx1">
                    <a:lumMod val="50000"/>
                    <a:lumOff val="50000"/>
                  </a:schemeClr>
                </a:solidFill>
              </a:defRPr>
            </a:lvl2pPr>
            <a:lvl3pPr marL="685800" indent="0">
              <a:buNone/>
              <a:defRPr sz="1050">
                <a:solidFill>
                  <a:schemeClr val="tx1">
                    <a:lumMod val="50000"/>
                    <a:lumOff val="50000"/>
                  </a:schemeClr>
                </a:solidFill>
              </a:defRPr>
            </a:lvl3pPr>
            <a:lvl4pPr marL="1028700" indent="0">
              <a:buNone/>
              <a:defRPr sz="1050">
                <a:solidFill>
                  <a:schemeClr val="tx1">
                    <a:lumMod val="50000"/>
                    <a:lumOff val="50000"/>
                  </a:schemeClr>
                </a:solidFill>
              </a:defRPr>
            </a:lvl4pPr>
            <a:lvl5pPr marL="1371600" indent="0">
              <a:buNone/>
              <a:defRPr sz="105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665687" y="1534247"/>
            <a:ext cx="2838985" cy="123979"/>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sz="1013"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7812706" y="3120769"/>
            <a:ext cx="1338848" cy="407381"/>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sz="1013"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6455318" y="3328249"/>
            <a:ext cx="2696688" cy="691601"/>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sz="1013"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623888" y="585788"/>
            <a:ext cx="7886700" cy="507206"/>
          </a:xfrm>
        </p:spPr>
        <p:txBody>
          <a:bodyPr anchor="b">
            <a:normAutofit/>
          </a:bodyPr>
          <a:lstStyle>
            <a:lvl1pPr algn="ctr">
              <a:defRPr sz="3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744964" y="2219695"/>
            <a:ext cx="3137738" cy="273844"/>
          </a:xfrm>
        </p:spPr>
        <p:txBody>
          <a:bodyPr>
            <a:normAutofit/>
          </a:bodyPr>
          <a:lstStyle>
            <a:lvl1pPr marL="0" indent="0">
              <a:buNone/>
              <a:defRPr sz="1875"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8" y="4348327"/>
            <a:ext cx="3086100"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622550" y="1423988"/>
            <a:ext cx="7886699" cy="526256"/>
          </a:xfrm>
        </p:spPr>
        <p:txBody>
          <a:bodyPr>
            <a:noAutofit/>
          </a:bodyPr>
          <a:lstStyle>
            <a:lvl1pPr marL="0" indent="0" algn="ctr">
              <a:buNone/>
              <a:defRPr sz="135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2264283" y="1187270"/>
            <a:ext cx="4615434" cy="1134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13"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4616970" y="2219695"/>
            <a:ext cx="3137738" cy="273844"/>
          </a:xfrm>
        </p:spPr>
        <p:txBody>
          <a:bodyPr>
            <a:normAutofit/>
          </a:bodyPr>
          <a:lstStyle>
            <a:lvl1pPr marL="0" indent="0">
              <a:buNone/>
              <a:defRPr sz="1875"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608484" y="2470684"/>
            <a:ext cx="3274219" cy="1750219"/>
          </a:xfrm>
        </p:spPr>
        <p:txBody>
          <a:bodyPr>
            <a:normAutofit/>
          </a:bodyPr>
          <a:lstStyle>
            <a:lvl1pPr marL="135000" indent="-135000">
              <a:spcBef>
                <a:spcPts val="450"/>
              </a:spcBef>
              <a:buClr>
                <a:schemeClr val="accent3"/>
              </a:buClr>
              <a:defRPr sz="105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4480489" y="2470684"/>
            <a:ext cx="3274219" cy="1750219"/>
          </a:xfrm>
        </p:spPr>
        <p:txBody>
          <a:bodyPr>
            <a:normAutofit/>
          </a:bodyPr>
          <a:lstStyle>
            <a:lvl1pPr marL="135000" indent="-135000">
              <a:spcBef>
                <a:spcPts val="450"/>
              </a:spcBef>
              <a:buClr>
                <a:schemeClr val="accent3"/>
              </a:buClr>
              <a:defRPr sz="105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13"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13"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13"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13"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13"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13"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4232065" y="1106227"/>
            <a:ext cx="3296444" cy="507206"/>
          </a:xfrm>
        </p:spPr>
        <p:txBody>
          <a:bodyPr anchor="b">
            <a:normAutofit/>
          </a:bodyPr>
          <a:lstStyle>
            <a:lvl1pPr algn="l">
              <a:defRPr sz="3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8" y="4348327"/>
            <a:ext cx="3086100"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4237417" y="1944427"/>
            <a:ext cx="4223164" cy="526256"/>
          </a:xfrm>
        </p:spPr>
        <p:txBody>
          <a:bodyPr>
            <a:noAutofit/>
          </a:bodyPr>
          <a:lstStyle>
            <a:lvl1pPr marL="0" indent="0" algn="l">
              <a:buNone/>
              <a:defRPr sz="135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4594789" y="2789571"/>
            <a:ext cx="1198417" cy="273844"/>
          </a:xfrm>
        </p:spPr>
        <p:txBody>
          <a:bodyPr anchor="b" anchorCtr="0">
            <a:normAutofit/>
          </a:bodyPr>
          <a:lstStyle>
            <a:lvl1pPr marL="0" indent="0">
              <a:buNone/>
              <a:defRPr sz="1350"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4594790" y="2993031"/>
            <a:ext cx="1198417" cy="273844"/>
          </a:xfrm>
        </p:spPr>
        <p:txBody>
          <a:bodyPr>
            <a:normAutofit/>
          </a:bodyPr>
          <a:lstStyle>
            <a:lvl1pPr marL="0" indent="0">
              <a:spcBef>
                <a:spcPts val="450"/>
              </a:spcBef>
              <a:buClr>
                <a:schemeClr val="accent3"/>
              </a:buClr>
              <a:buNone/>
              <a:defRPr sz="105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4594808" y="3338619"/>
            <a:ext cx="1198417" cy="273844"/>
          </a:xfrm>
        </p:spPr>
        <p:txBody>
          <a:bodyPr anchor="b" anchorCtr="0">
            <a:normAutofit/>
          </a:bodyPr>
          <a:lstStyle>
            <a:lvl1pPr marL="0" indent="0">
              <a:buNone/>
              <a:defRPr sz="1350"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4594809" y="3542080"/>
            <a:ext cx="1198417" cy="273844"/>
          </a:xfrm>
        </p:spPr>
        <p:txBody>
          <a:bodyPr>
            <a:normAutofit/>
          </a:bodyPr>
          <a:lstStyle>
            <a:lvl1pPr marL="0" indent="0">
              <a:spcBef>
                <a:spcPts val="450"/>
              </a:spcBef>
              <a:buClr>
                <a:schemeClr val="accent3"/>
              </a:buClr>
              <a:buNone/>
              <a:defRPr sz="105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6049425" y="2789571"/>
            <a:ext cx="1198417" cy="273844"/>
          </a:xfrm>
        </p:spPr>
        <p:txBody>
          <a:bodyPr anchor="b" anchorCtr="0">
            <a:normAutofit/>
          </a:bodyPr>
          <a:lstStyle>
            <a:lvl1pPr marL="0" indent="0">
              <a:buNone/>
              <a:defRPr sz="1350"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6049425" y="2993031"/>
            <a:ext cx="1198417" cy="273844"/>
          </a:xfrm>
        </p:spPr>
        <p:txBody>
          <a:bodyPr>
            <a:normAutofit/>
          </a:bodyPr>
          <a:lstStyle>
            <a:lvl1pPr marL="0" indent="0">
              <a:spcBef>
                <a:spcPts val="450"/>
              </a:spcBef>
              <a:buClr>
                <a:schemeClr val="accent3"/>
              </a:buClr>
              <a:buNone/>
              <a:defRPr sz="105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6049443" y="3338619"/>
            <a:ext cx="1198417" cy="273844"/>
          </a:xfrm>
        </p:spPr>
        <p:txBody>
          <a:bodyPr anchor="b" anchorCtr="0">
            <a:normAutofit/>
          </a:bodyPr>
          <a:lstStyle>
            <a:lvl1pPr marL="0" indent="0">
              <a:buNone/>
              <a:defRPr sz="1350"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6049444" y="3542080"/>
            <a:ext cx="1198417" cy="273844"/>
          </a:xfrm>
        </p:spPr>
        <p:txBody>
          <a:bodyPr>
            <a:normAutofit/>
          </a:bodyPr>
          <a:lstStyle>
            <a:lvl1pPr marL="0" indent="0">
              <a:spcBef>
                <a:spcPts val="450"/>
              </a:spcBef>
              <a:buClr>
                <a:schemeClr val="accent3"/>
              </a:buClr>
              <a:buNone/>
              <a:defRPr sz="105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7504060" y="2789571"/>
            <a:ext cx="1198417" cy="273844"/>
          </a:xfrm>
        </p:spPr>
        <p:txBody>
          <a:bodyPr anchor="b" anchorCtr="0">
            <a:normAutofit/>
          </a:bodyPr>
          <a:lstStyle>
            <a:lvl1pPr marL="0" indent="0">
              <a:buNone/>
              <a:defRPr sz="1350"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7504061" y="2993031"/>
            <a:ext cx="1198417" cy="273844"/>
          </a:xfrm>
        </p:spPr>
        <p:txBody>
          <a:bodyPr>
            <a:normAutofit/>
          </a:bodyPr>
          <a:lstStyle>
            <a:lvl1pPr marL="0" indent="0">
              <a:spcBef>
                <a:spcPts val="450"/>
              </a:spcBef>
              <a:buClr>
                <a:schemeClr val="accent3"/>
              </a:buClr>
              <a:buNone/>
              <a:defRPr sz="105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7504079" y="3338619"/>
            <a:ext cx="1198417" cy="273844"/>
          </a:xfrm>
        </p:spPr>
        <p:txBody>
          <a:bodyPr anchor="b" anchorCtr="0">
            <a:normAutofit/>
          </a:bodyPr>
          <a:lstStyle>
            <a:lvl1pPr marL="0" indent="0">
              <a:buNone/>
              <a:defRPr sz="1350"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7504080" y="3542080"/>
            <a:ext cx="1198417" cy="273844"/>
          </a:xfrm>
        </p:spPr>
        <p:txBody>
          <a:bodyPr>
            <a:normAutofit/>
          </a:bodyPr>
          <a:lstStyle>
            <a:lvl1pPr marL="0" indent="0">
              <a:spcBef>
                <a:spcPts val="450"/>
              </a:spcBef>
              <a:buClr>
                <a:schemeClr val="accent3"/>
              </a:buClr>
              <a:buNone/>
              <a:defRPr sz="105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683419" y="681038"/>
            <a:ext cx="3213497" cy="3274219"/>
          </a:xfrm>
        </p:spPr>
        <p:txBody>
          <a:bodyPr anchor="ctr" anchorCtr="0">
            <a:normAutofit/>
          </a:bodyPr>
          <a:lstStyle>
            <a:lvl1pPr marL="0" indent="0" algn="ctr">
              <a:buNone/>
              <a:defRPr sz="12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13"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13"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13"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13"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13"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13"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4298865" y="1700910"/>
            <a:ext cx="2262656" cy="123979"/>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sz="1013"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608808" y="1601007"/>
            <a:ext cx="2552481" cy="507206"/>
          </a:xfrm>
        </p:spPr>
        <p:txBody>
          <a:bodyPr anchor="b">
            <a:normAutofit/>
          </a:bodyPr>
          <a:lstStyle>
            <a:lvl1pPr algn="l">
              <a:defRPr sz="3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8" y="4348327"/>
            <a:ext cx="3086100" cy="273844"/>
          </a:xfrm>
          <a:prstGeom prst="rect">
            <a:avLst/>
          </a:prstGeom>
        </p:spPr>
        <p:txBody>
          <a:bodyPr/>
          <a:lstStyle/>
          <a:p>
            <a:r>
              <a:rPr lang="en-US"/>
              <a:t>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607054" y="2439206"/>
            <a:ext cx="2547128" cy="1385049"/>
          </a:xfrm>
        </p:spPr>
        <p:txBody>
          <a:bodyPr>
            <a:noAutofit/>
          </a:bodyPr>
          <a:lstStyle>
            <a:lvl1pPr marL="0" indent="0" algn="l">
              <a:buNone/>
              <a:defRPr sz="135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3543300" y="1119911"/>
            <a:ext cx="4920854" cy="2885351"/>
          </a:xfrm>
        </p:spPr>
        <p:txBody>
          <a:bodyPr anchor="ctr" anchorCtr="0">
            <a:normAutofit/>
          </a:bodyPr>
          <a:lstStyle>
            <a:lvl1pPr marL="0" indent="0" algn="ctr">
              <a:buNone/>
              <a:defRPr sz="12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2608" y="0"/>
            <a:ext cx="1641600" cy="1450346"/>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13"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13"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13"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13"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13"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13"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671745" y="2184121"/>
            <a:ext cx="2086425" cy="123979"/>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sz="1013"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9142995" cy="4177124"/>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05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5509387" y="-9526"/>
            <a:ext cx="3638909" cy="1724195"/>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sz="1013"/>
          </a:p>
        </p:txBody>
      </p:sp>
      <p:sp>
        <p:nvSpPr>
          <p:cNvPr id="47" name="Freeform: Shape 46">
            <a:extLst>
              <a:ext uri="{FF2B5EF4-FFF2-40B4-BE49-F238E27FC236}">
                <a16:creationId xmlns:a16="http://schemas.microsoft.com/office/drawing/2014/main" id="{5DCE3DA5-C000-4DAD-8FCD-9A285AB48C83}"/>
              </a:ext>
            </a:extLst>
          </p:cNvPr>
          <p:cNvSpPr/>
          <p:nvPr/>
        </p:nvSpPr>
        <p:spPr>
          <a:xfrm>
            <a:off x="7336729" y="343886"/>
            <a:ext cx="1809929" cy="1933766"/>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sz="1013"/>
          </a:p>
        </p:txBody>
      </p:sp>
      <p:sp>
        <p:nvSpPr>
          <p:cNvPr id="45" name="Freeform: Shape 44">
            <a:extLst>
              <a:ext uri="{FF2B5EF4-FFF2-40B4-BE49-F238E27FC236}">
                <a16:creationId xmlns:a16="http://schemas.microsoft.com/office/drawing/2014/main" id="{EAE88C29-9AC8-4A6D-9141-98B2210C7466}"/>
              </a:ext>
            </a:extLst>
          </p:cNvPr>
          <p:cNvSpPr/>
          <p:nvPr/>
        </p:nvSpPr>
        <p:spPr>
          <a:xfrm>
            <a:off x="-9526" y="1766872"/>
            <a:ext cx="2143336" cy="1724195"/>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sz="1013"/>
          </a:p>
        </p:txBody>
      </p:sp>
      <p:sp>
        <p:nvSpPr>
          <p:cNvPr id="24" name="Oval 23">
            <a:extLst>
              <a:ext uri="{FF2B5EF4-FFF2-40B4-BE49-F238E27FC236}">
                <a16:creationId xmlns:a16="http://schemas.microsoft.com/office/drawing/2014/main" id="{7F8CA5B8-0BAD-4554-87FE-E0910E6CD5C5}"/>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628650" y="3262397"/>
            <a:ext cx="7886700" cy="586979"/>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609217" y="4348327"/>
            <a:ext cx="1791083" cy="273844"/>
          </a:xfrm>
          <a:prstGeom prst="rect">
            <a:avLst/>
          </a:prstGeom>
        </p:spPr>
        <p:txBody>
          <a:bodyPr/>
          <a:lstStyle/>
          <a:p>
            <a:r>
              <a:rPr lang="en-US"/>
              <a:t>JTI POLINEMA</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1809740" y="4289108"/>
            <a:ext cx="5524520" cy="709899"/>
          </a:xfrm>
        </p:spPr>
        <p:txBody>
          <a:bodyPr>
            <a:noAutofit/>
          </a:bodyPr>
          <a:lstStyle>
            <a:lvl1pPr marL="0" indent="0" algn="ctr">
              <a:buNone/>
              <a:defRPr sz="135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71875" y="3866580"/>
            <a:ext cx="2000250" cy="104927"/>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6619575" y="1533676"/>
            <a:ext cx="552505" cy="552505"/>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sz="1013"/>
          </a:p>
        </p:txBody>
      </p:sp>
      <p:sp>
        <p:nvSpPr>
          <p:cNvPr id="41" name="Freeform: Shape 40">
            <a:extLst>
              <a:ext uri="{FF2B5EF4-FFF2-40B4-BE49-F238E27FC236}">
                <a16:creationId xmlns:a16="http://schemas.microsoft.com/office/drawing/2014/main" id="{C3AFCA09-1411-4603-AEED-DBD79C4BE2CA}"/>
              </a:ext>
            </a:extLst>
          </p:cNvPr>
          <p:cNvSpPr/>
          <p:nvPr/>
        </p:nvSpPr>
        <p:spPr>
          <a:xfrm>
            <a:off x="6607667" y="1521769"/>
            <a:ext cx="581082" cy="581082"/>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sz="1013"/>
          </a:p>
        </p:txBody>
      </p:sp>
      <p:sp>
        <p:nvSpPr>
          <p:cNvPr id="42" name="Freeform: Shape 41">
            <a:extLst>
              <a:ext uri="{FF2B5EF4-FFF2-40B4-BE49-F238E27FC236}">
                <a16:creationId xmlns:a16="http://schemas.microsoft.com/office/drawing/2014/main" id="{7E4E0103-B430-4F31-B26F-21E197A41135}"/>
              </a:ext>
            </a:extLst>
          </p:cNvPr>
          <p:cNvSpPr/>
          <p:nvPr/>
        </p:nvSpPr>
        <p:spPr>
          <a:xfrm>
            <a:off x="5497454" y="-7145"/>
            <a:ext cx="3648434" cy="1733721"/>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sz="1013"/>
          </a:p>
        </p:txBody>
      </p:sp>
      <p:sp>
        <p:nvSpPr>
          <p:cNvPr id="44" name="Freeform: Shape 43">
            <a:extLst>
              <a:ext uri="{FF2B5EF4-FFF2-40B4-BE49-F238E27FC236}">
                <a16:creationId xmlns:a16="http://schemas.microsoft.com/office/drawing/2014/main" id="{65525C01-736F-4E07-B20A-72ABE0F38C9F}"/>
              </a:ext>
            </a:extLst>
          </p:cNvPr>
          <p:cNvSpPr/>
          <p:nvPr/>
        </p:nvSpPr>
        <p:spPr>
          <a:xfrm>
            <a:off x="7325212" y="331979"/>
            <a:ext cx="1819454" cy="1952817"/>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sz="1013"/>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7144" y="1755238"/>
            <a:ext cx="2152862" cy="1905188"/>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sz="1013"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13"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13"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683419" y="681038"/>
            <a:ext cx="7777163" cy="3495675"/>
          </a:xfrm>
        </p:spPr>
        <p:txBody>
          <a:bodyPr anchor="ctr" anchorCtr="0">
            <a:normAutofit/>
          </a:bodyPr>
          <a:lstStyle>
            <a:lvl1pPr marL="0" indent="0" algn="ctr">
              <a:buNone/>
              <a:defRPr sz="12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609217" y="4348327"/>
            <a:ext cx="1791083" cy="273844"/>
          </a:xfrm>
          <a:prstGeom prst="rect">
            <a:avLst/>
          </a:prstGeom>
        </p:spPr>
        <p:txBody>
          <a:bodyPr/>
          <a:lstStyle/>
          <a:p>
            <a:r>
              <a:rPr lang="en-US"/>
              <a:t>JTI POLINEMA</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6605571" y="1502843"/>
            <a:ext cx="581401" cy="581082"/>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sz="1013"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7335034" y="323055"/>
            <a:ext cx="1810922" cy="1933766"/>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sz="1013"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7322081" y="307813"/>
            <a:ext cx="1829983" cy="1962344"/>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sz="1013"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5505736" y="-12258"/>
            <a:ext cx="3640904" cy="1705143"/>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sz="1013"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5495668" y="-12258"/>
            <a:ext cx="3650435" cy="1724195"/>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sz="1013"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1809740" y="4280359"/>
            <a:ext cx="5524520" cy="640495"/>
          </a:xfrm>
        </p:spPr>
        <p:txBody>
          <a:bodyPr anchor="t" anchorCtr="0">
            <a:normAutofit/>
          </a:bodyPr>
          <a:lstStyle>
            <a:lvl1pPr marL="0" indent="0" algn="ctr">
              <a:buFont typeface="Arial" panose="020B0604020202020204" pitchFamily="34" charset="0"/>
              <a:buNone/>
              <a:defRPr sz="135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4099" y="1739454"/>
            <a:ext cx="2163177" cy="2118627"/>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sz="1013"/>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sz="1013"/>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sz="1013"/>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sz="1013"/>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3543300" y="4362614"/>
            <a:ext cx="2057400" cy="273844"/>
          </a:xfrm>
          <a:prstGeom prst="rect">
            <a:avLst/>
          </a:prstGeom>
        </p:spPr>
        <p:txBody>
          <a:bodyPr vert="horz" lIns="91440" tIns="45720" rIns="91440" bIns="45720" rtlCol="0" anchor="ctr"/>
          <a:lstStyle>
            <a:lvl1pPr algn="ctr">
              <a:defRPr sz="750">
                <a:solidFill>
                  <a:schemeClr val="tx1">
                    <a:tint val="75000"/>
                  </a:schemeClr>
                </a:solidFill>
              </a:defRPr>
            </a:lvl1pPr>
          </a:lstStyle>
          <a:p>
            <a:r>
              <a:rPr lang="en-US"/>
              <a:t>MM.DD.20XX</a:t>
            </a:r>
            <a:endParaRPr lang="ru-RU" dirty="0"/>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8103268" y="4362615"/>
            <a:ext cx="412082" cy="273844"/>
          </a:xfrm>
          <a:prstGeom prst="rect">
            <a:avLst/>
          </a:prstGeom>
        </p:spPr>
        <p:txBody>
          <a:bodyPr vert="horz" lIns="91440" tIns="45720" rIns="91440" bIns="45720" rtlCol="0" anchor="ctr"/>
          <a:lstStyle>
            <a:lvl1pPr algn="ctr">
              <a:defRPr sz="75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609218" y="4362615"/>
            <a:ext cx="2549072" cy="273844"/>
          </a:xfrm>
          <a:prstGeom prst="rect">
            <a:avLst/>
          </a:prstGeom>
        </p:spPr>
        <p:txBody>
          <a:bodyPr vert="horz" lIns="91440" tIns="45720" rIns="91440" bIns="45720" rtlCol="0" anchor="ctr"/>
          <a:lstStyle>
            <a:lvl1pPr algn="l">
              <a:defRPr sz="750">
                <a:solidFill>
                  <a:schemeClr val="accent1"/>
                </a:solidFill>
              </a:defRPr>
            </a:lvl1pPr>
          </a:lstStyle>
          <a:p>
            <a:r>
              <a:rPr lang="en-US"/>
              <a:t>JTI POLINEMA</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 id="2147483675" r:id="rId20"/>
    <p:sldLayoutId id="2147483676" r:id="rId21"/>
  </p:sldLayoutIdLst>
  <p:hf hdr="0" dt="0"/>
  <p:txStyles>
    <p:titleStyle>
      <a:lvl1pPr algn="l" defTabSz="685800" rtl="0" eaLnBrk="1" latinLnBrk="0" hangingPunct="1">
        <a:lnSpc>
          <a:spcPct val="90000"/>
        </a:lnSpc>
        <a:spcBef>
          <a:spcPct val="0"/>
        </a:spcBef>
        <a:buNone/>
        <a:defRPr sz="3000" b="1" kern="1200">
          <a:gradFill>
            <a:gsLst>
              <a:gs pos="0">
                <a:schemeClr val="accent1"/>
              </a:gs>
              <a:gs pos="100000">
                <a:schemeClr val="accent3"/>
              </a:gs>
            </a:gsLst>
            <a:lin ang="0" scaled="1"/>
          </a:gra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accent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9" userDrawn="1">
          <p15:clr>
            <a:srgbClr val="F26B43"/>
          </p15:clr>
        </p15:guide>
        <p15:guide id="2" pos="431" userDrawn="1">
          <p15:clr>
            <a:srgbClr val="F26B43"/>
          </p15:clr>
        </p15:guide>
        <p15:guide id="3" pos="5330" userDrawn="1">
          <p15:clr>
            <a:srgbClr val="F26B43"/>
          </p15:clr>
        </p15:guide>
        <p15:guide id="4" orient="horz" pos="2811" userDrawn="1">
          <p15:clr>
            <a:srgbClr val="F26B43"/>
          </p15:clr>
        </p15:guide>
        <p15:guide id="5" pos="3305" userDrawn="1">
          <p15:clr>
            <a:srgbClr val="F26B43"/>
          </p15:clr>
        </p15:guide>
        <p15:guide id="6" pos="2455" userDrawn="1">
          <p15:clr>
            <a:srgbClr val="F26B43"/>
          </p15:clr>
        </p15:guide>
        <p15:guide id="7" pos="2880" userDrawn="1">
          <p15:clr>
            <a:srgbClr val="F26B43"/>
          </p15:clr>
        </p15:guide>
        <p15:guide id="8" orient="horz" pos="16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pxhere.com/en/photo/829803" TargetMode="External"/><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Layout" Target="../diagrams/layout4.xml"/><Relationship Id="rId7" Type="http://schemas.openxmlformats.org/officeDocument/2006/relationships/image" Target="../media/image29.png"/><Relationship Id="rId2" Type="http://schemas.openxmlformats.org/officeDocument/2006/relationships/diagramData" Target="../diagrams/data4.xml"/><Relationship Id="rId1" Type="http://schemas.openxmlformats.org/officeDocument/2006/relationships/slideLayout" Target="../slideLayouts/slideLayout1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1.png"/><Relationship Id="rId2" Type="http://schemas.openxmlformats.org/officeDocument/2006/relationships/diagramData" Target="../diagrams/data5.xml"/><Relationship Id="rId1" Type="http://schemas.openxmlformats.org/officeDocument/2006/relationships/slideLayout" Target="../slideLayouts/slideLayout2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p:txBody>
          <a:bodyPr/>
          <a:lstStyle/>
          <a:p>
            <a:r>
              <a:rPr lang="en-US" sz="4050" dirty="0"/>
              <a:t>DESAIN ANTARMUKA</a:t>
            </a:r>
            <a:endParaRPr lang="ru-RU" sz="4050"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a:xfrm>
            <a:off x="589694" y="2569023"/>
            <a:ext cx="3275648" cy="712372"/>
          </a:xfrm>
        </p:spPr>
        <p:txBody>
          <a:bodyPr/>
          <a:lstStyle/>
          <a:p>
            <a:r>
              <a:rPr lang="en-US" dirty="0"/>
              <a:t>PERANCANGAN TAMPILAN</a:t>
            </a:r>
            <a:endParaRPr lang="ru-RU" dirty="0"/>
          </a:p>
        </p:txBody>
      </p:sp>
      <p:sp>
        <p:nvSpPr>
          <p:cNvPr id="3" name="Text Placeholder 2">
            <a:extLst>
              <a:ext uri="{FF2B5EF4-FFF2-40B4-BE49-F238E27FC236}">
                <a16:creationId xmlns:a16="http://schemas.microsoft.com/office/drawing/2014/main" id="{5ECCBAE3-CEA3-4EE0-83F6-41CFC54D2B4A}"/>
              </a:ext>
            </a:extLst>
          </p:cNvPr>
          <p:cNvSpPr>
            <a:spLocks noGrp="1"/>
          </p:cNvSpPr>
          <p:nvPr>
            <p:ph type="body" sz="quarter" idx="20"/>
          </p:nvPr>
        </p:nvSpPr>
        <p:spPr/>
        <p:txBody>
          <a:bodyPr/>
          <a:lstStyle/>
          <a:p>
            <a:r>
              <a:rPr lang="en-US" dirty="0" err="1"/>
              <a:t>Pertemuan</a:t>
            </a:r>
            <a:r>
              <a:rPr lang="en-US" dirty="0"/>
              <a:t> </a:t>
            </a:r>
            <a:r>
              <a:rPr lang="en-US" dirty="0" err="1"/>
              <a:t>Minggu</a:t>
            </a:r>
            <a:r>
              <a:rPr lang="en-US" dirty="0"/>
              <a:t> 8</a:t>
            </a:r>
          </a:p>
        </p:txBody>
      </p:sp>
      <p:pic>
        <p:nvPicPr>
          <p:cNvPr id="12" name="Picture Placeholder 11">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a:blip r:embed="rId2">
            <a:extLst>
              <a:ext uri="{837473B0-CC2E-450A-ABE3-18F120FF3D39}">
                <a1611:picAttrSrcUrl xmlns:a1611="http://schemas.microsoft.com/office/drawing/2016/11/main" r:id="rId3"/>
              </a:ext>
            </a:extLst>
          </a:blip>
          <a:srcRect l="7499" r="7499"/>
          <a:stretch/>
        </p:blipFill>
        <p:spPr>
          <a:xfrm>
            <a:off x="3461215" y="0"/>
            <a:ext cx="5689443" cy="4462180"/>
          </a:xfrm>
        </p:spPr>
      </p:pic>
      <p:sp>
        <p:nvSpPr>
          <p:cNvPr id="7" name="Text Placeholder 2">
            <a:extLst>
              <a:ext uri="{FF2B5EF4-FFF2-40B4-BE49-F238E27FC236}">
                <a16:creationId xmlns:a16="http://schemas.microsoft.com/office/drawing/2014/main" id="{B7FE2582-C8B5-4141-AB43-6A7A32200F67}"/>
              </a:ext>
            </a:extLst>
          </p:cNvPr>
          <p:cNvSpPr txBox="1">
            <a:spLocks/>
          </p:cNvSpPr>
          <p:nvPr/>
        </p:nvSpPr>
        <p:spPr>
          <a:xfrm>
            <a:off x="589694" y="4178682"/>
            <a:ext cx="6969686" cy="712372"/>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3"/>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050" i="1" dirty="0">
                <a:solidFill>
                  <a:schemeClr val="tx1"/>
                </a:solidFill>
              </a:rPr>
              <a:t>TEAM TEACHING </a:t>
            </a:r>
          </a:p>
          <a:p>
            <a:pPr>
              <a:lnSpc>
                <a:spcPct val="100000"/>
              </a:lnSpc>
              <a:spcBef>
                <a:spcPts val="0"/>
              </a:spcBef>
            </a:pPr>
            <a:r>
              <a:rPr lang="en-US" sz="1050" i="1" dirty="0">
                <a:solidFill>
                  <a:schemeClr val="tx1"/>
                </a:solidFill>
              </a:rPr>
              <a:t>JURUSAN TEKNOLOGI INFORMASI POLINEMA</a:t>
            </a:r>
            <a:endParaRPr lang="ru-RU" sz="1050" i="1" dirty="0">
              <a:solidFill>
                <a:schemeClr val="tx1"/>
              </a:solidFill>
            </a:endParaRPr>
          </a:p>
        </p:txBody>
      </p:sp>
      <p:pic>
        <p:nvPicPr>
          <p:cNvPr id="5" name="Picture 4" descr="Logo&#10;&#10;Description automatically generated">
            <a:extLst>
              <a:ext uri="{FF2B5EF4-FFF2-40B4-BE49-F238E27FC236}">
                <a16:creationId xmlns:a16="http://schemas.microsoft.com/office/drawing/2014/main" id="{138708C1-7E80-4319-88FB-F8D00ABF1D24}"/>
              </a:ext>
            </a:extLst>
          </p:cNvPr>
          <p:cNvPicPr>
            <a:picLocks noChangeAspect="1"/>
          </p:cNvPicPr>
          <p:nvPr/>
        </p:nvPicPr>
        <p:blipFill>
          <a:blip r:embed="rId4"/>
          <a:stretch>
            <a:fillRect/>
          </a:stretch>
        </p:blipFill>
        <p:spPr>
          <a:xfrm>
            <a:off x="1361391" y="3219913"/>
            <a:ext cx="664064" cy="664064"/>
          </a:xfrm>
          <a:prstGeom prst="rect">
            <a:avLst/>
          </a:prstGeom>
        </p:spPr>
      </p:pic>
    </p:spTree>
    <p:extLst>
      <p:ext uri="{BB962C8B-B14F-4D97-AF65-F5344CB8AC3E}">
        <p14:creationId xmlns:p14="http://schemas.microsoft.com/office/powerpoint/2010/main" val="1650012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Footer Placeholder 1">
            <a:extLst>
              <a:ext uri="{FF2B5EF4-FFF2-40B4-BE49-F238E27FC236}">
                <a16:creationId xmlns:a16="http://schemas.microsoft.com/office/drawing/2014/main" id="{D89A2622-BCCB-43FB-A7B9-52759B2D1426}"/>
              </a:ext>
            </a:extLst>
          </p:cNvPr>
          <p:cNvSpPr>
            <a:spLocks noGrp="1"/>
          </p:cNvSpPr>
          <p:nvPr>
            <p:ph type="ftr" sz="quarter" idx="11"/>
          </p:nvPr>
        </p:nvSpPr>
        <p:spPr>
          <a:xfrm>
            <a:off x="609218" y="4348327"/>
            <a:ext cx="3086100" cy="273844"/>
          </a:xfrm>
        </p:spPr>
        <p:txBody>
          <a:bodyPr/>
          <a:lstStyle/>
          <a:p>
            <a:pPr>
              <a:spcAft>
                <a:spcPts val="450"/>
              </a:spcAft>
            </a:pPr>
            <a:r>
              <a:rPr lang="en-US"/>
              <a:t>JTI POLINEMA</a:t>
            </a:r>
            <a:endParaRPr lang="ru-RU"/>
          </a:p>
        </p:txBody>
      </p:sp>
      <p:sp>
        <p:nvSpPr>
          <p:cNvPr id="11272" name="Slide Number Placeholder 2">
            <a:extLst>
              <a:ext uri="{FF2B5EF4-FFF2-40B4-BE49-F238E27FC236}">
                <a16:creationId xmlns:a16="http://schemas.microsoft.com/office/drawing/2014/main" id="{F5062763-014D-4A0A-9D22-63D00C1F2EE5}"/>
              </a:ext>
            </a:extLst>
          </p:cNvPr>
          <p:cNvSpPr>
            <a:spLocks noGrp="1"/>
          </p:cNvSpPr>
          <p:nvPr>
            <p:ph type="sldNum" sz="quarter" idx="12"/>
          </p:nvPr>
        </p:nvSpPr>
        <p:spPr>
          <a:xfrm>
            <a:off x="8103268" y="4362615"/>
            <a:ext cx="412082" cy="273844"/>
          </a:xfrm>
        </p:spPr>
        <p:txBody>
          <a:bodyPr/>
          <a:lstStyle/>
          <a:p>
            <a:pPr>
              <a:spcAft>
                <a:spcPts val="450"/>
              </a:spcAft>
            </a:pPr>
            <a:fld id="{D495E168-DA5E-4888-8D8A-92B118324C14}" type="slidenum">
              <a:rPr lang="ru-RU" smtClean="0"/>
              <a:pPr>
                <a:spcAft>
                  <a:spcPts val="450"/>
                </a:spcAft>
              </a:pPr>
              <a:t>10</a:t>
            </a:fld>
            <a:endParaRPr lang="ru-RU"/>
          </a:p>
        </p:txBody>
      </p:sp>
      <p:sp>
        <p:nvSpPr>
          <p:cNvPr id="11266" name="Rectangle 2">
            <a:extLst>
              <a:ext uri="{FF2B5EF4-FFF2-40B4-BE49-F238E27FC236}">
                <a16:creationId xmlns:a16="http://schemas.microsoft.com/office/drawing/2014/main" id="{0FC66BD4-43E5-46FB-8AB9-2312AF8E74F0}"/>
              </a:ext>
            </a:extLst>
          </p:cNvPr>
          <p:cNvSpPr>
            <a:spLocks noGrp="1" noChangeArrowheads="1"/>
          </p:cNvSpPr>
          <p:nvPr>
            <p:ph type="title"/>
          </p:nvPr>
        </p:nvSpPr>
        <p:spPr>
          <a:xfrm>
            <a:off x="628650" y="273844"/>
            <a:ext cx="6787889" cy="709124"/>
          </a:xfrm>
        </p:spPr>
        <p:txBody>
          <a:bodyPr anchor="ctr">
            <a:normAutofit/>
          </a:bodyPr>
          <a:lstStyle/>
          <a:p>
            <a:pPr eaLnBrk="1" hangingPunct="1"/>
            <a:r>
              <a:rPr lang="en-US" altLang="en-US" dirty="0"/>
              <a:t>A. </a:t>
            </a:r>
            <a:r>
              <a:rPr lang="en-US" altLang="en-US" dirty="0" err="1"/>
              <a:t>Urutan</a:t>
            </a:r>
            <a:r>
              <a:rPr lang="en-US" altLang="en-US" dirty="0"/>
              <a:t> </a:t>
            </a:r>
            <a:r>
              <a:rPr lang="en-US" altLang="en-US" dirty="0" err="1"/>
              <a:t>Perancangan</a:t>
            </a:r>
            <a:endParaRPr lang="en-US" altLang="en-US" dirty="0"/>
          </a:p>
        </p:txBody>
      </p:sp>
      <p:graphicFrame>
        <p:nvGraphicFramePr>
          <p:cNvPr id="11273" name="Rectangle 3">
            <a:extLst>
              <a:ext uri="{FF2B5EF4-FFF2-40B4-BE49-F238E27FC236}">
                <a16:creationId xmlns:a16="http://schemas.microsoft.com/office/drawing/2014/main" id="{F9C3DEE7-CCBF-4DAB-95DB-68E141FE12DB}"/>
              </a:ext>
            </a:extLst>
          </p:cNvPr>
          <p:cNvGraphicFramePr>
            <a:graphicFrameLocks noGrp="1"/>
          </p:cNvGraphicFramePr>
          <p:nvPr>
            <p:ph idx="1"/>
            <p:extLst>
              <p:ext uri="{D42A27DB-BD31-4B8C-83A1-F6EECF244321}">
                <p14:modId xmlns:p14="http://schemas.microsoft.com/office/powerpoint/2010/main" val="1268446540"/>
              </p:ext>
            </p:extLst>
          </p:nvPr>
        </p:nvGraphicFramePr>
        <p:xfrm>
          <a:off x="628650" y="136921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cover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usinessman looking at tablet">
            <a:extLst>
              <a:ext uri="{FF2B5EF4-FFF2-40B4-BE49-F238E27FC236}">
                <a16:creationId xmlns:a16="http://schemas.microsoft.com/office/drawing/2014/main" id="{0A4B00C3-446D-4340-905E-FC848FB37A6B}"/>
              </a:ext>
            </a:extLst>
          </p:cNvPr>
          <p:cNvPicPr>
            <a:picLocks noGrp="1" noChangeAspect="1"/>
          </p:cNvPicPr>
          <p:nvPr>
            <p:ph type="pic" idx="1"/>
          </p:nvPr>
        </p:nvPicPr>
        <p:blipFill rotWithShape="1">
          <a:blip r:embed="rId2"/>
          <a:srcRect l="5154" r="402" b="-2"/>
          <a:stretch/>
        </p:blipFill>
        <p:spPr>
          <a:xfrm>
            <a:off x="4331892" y="399390"/>
            <a:ext cx="4812108" cy="3401119"/>
          </a:xfrm>
          <a:noFill/>
        </p:spPr>
      </p:pic>
      <p:sp>
        <p:nvSpPr>
          <p:cNvPr id="8" name="Footer Placeholder 1">
            <a:extLst>
              <a:ext uri="{FF2B5EF4-FFF2-40B4-BE49-F238E27FC236}">
                <a16:creationId xmlns:a16="http://schemas.microsoft.com/office/drawing/2014/main" id="{ADCCEB93-EFBB-40B1-97C2-7EC31427DA71}"/>
              </a:ext>
            </a:extLst>
          </p:cNvPr>
          <p:cNvSpPr>
            <a:spLocks noGrp="1"/>
          </p:cNvSpPr>
          <p:nvPr>
            <p:ph type="ftr" sz="quarter" idx="11"/>
          </p:nvPr>
        </p:nvSpPr>
        <p:spPr>
          <a:xfrm>
            <a:off x="609218" y="4348327"/>
            <a:ext cx="2931595" cy="273844"/>
          </a:xfrm>
        </p:spPr>
        <p:txBody>
          <a:bodyPr anchor="ctr">
            <a:normAutofit/>
          </a:bodyPr>
          <a:lstStyle/>
          <a:p>
            <a:pPr>
              <a:spcAft>
                <a:spcPts val="450"/>
              </a:spcAft>
            </a:pPr>
            <a:r>
              <a:rPr lang="en-US" dirty="0"/>
              <a:t>JTI POLINEMA</a:t>
            </a:r>
            <a:endParaRPr lang="ru-RU" dirty="0"/>
          </a:p>
        </p:txBody>
      </p:sp>
      <p:sp>
        <p:nvSpPr>
          <p:cNvPr id="10" name="Slide Number Placeholder 2">
            <a:extLst>
              <a:ext uri="{FF2B5EF4-FFF2-40B4-BE49-F238E27FC236}">
                <a16:creationId xmlns:a16="http://schemas.microsoft.com/office/drawing/2014/main" id="{5DA34B1A-13B1-43F3-8E87-C88B998F1389}"/>
              </a:ext>
            </a:extLst>
          </p:cNvPr>
          <p:cNvSpPr>
            <a:spLocks noGrp="1"/>
          </p:cNvSpPr>
          <p:nvPr>
            <p:ph type="sldNum" sz="quarter" idx="12"/>
          </p:nvPr>
        </p:nvSpPr>
        <p:spPr>
          <a:xfrm>
            <a:off x="8103268" y="4362615"/>
            <a:ext cx="412082" cy="273844"/>
          </a:xfrm>
        </p:spPr>
        <p:txBody>
          <a:bodyPr anchor="ctr">
            <a:normAutofit/>
          </a:bodyPr>
          <a:lstStyle/>
          <a:p>
            <a:pPr>
              <a:spcAft>
                <a:spcPts val="450"/>
              </a:spcAft>
            </a:pPr>
            <a:fld id="{D495E168-DA5E-4888-8D8A-92B118324C14}" type="slidenum">
              <a:rPr lang="ru-RU" smtClean="0"/>
              <a:pPr>
                <a:spcAft>
                  <a:spcPts val="450"/>
                </a:spcAft>
              </a:pPr>
              <a:t>11</a:t>
            </a:fld>
            <a:endParaRPr lang="ru-RU"/>
          </a:p>
        </p:txBody>
      </p:sp>
      <p:sp>
        <p:nvSpPr>
          <p:cNvPr id="28" name="Title 1">
            <a:extLst>
              <a:ext uri="{FF2B5EF4-FFF2-40B4-BE49-F238E27FC236}">
                <a16:creationId xmlns:a16="http://schemas.microsoft.com/office/drawing/2014/main" id="{3EFC506D-49BC-49C5-A5AF-51DD1B318D53}"/>
              </a:ext>
            </a:extLst>
          </p:cNvPr>
          <p:cNvSpPr>
            <a:spLocks noGrp="1"/>
          </p:cNvSpPr>
          <p:nvPr>
            <p:ph type="title"/>
          </p:nvPr>
        </p:nvSpPr>
        <p:spPr>
          <a:xfrm>
            <a:off x="629841" y="342900"/>
            <a:ext cx="2949178" cy="1082047"/>
          </a:xfrm>
        </p:spPr>
        <p:txBody>
          <a:bodyPr anchor="b">
            <a:normAutofit/>
          </a:bodyPr>
          <a:lstStyle/>
          <a:p>
            <a:r>
              <a:rPr lang="en-US" altLang="en-US" dirty="0"/>
              <a:t>A. </a:t>
            </a:r>
            <a:r>
              <a:rPr lang="en-US" altLang="en-US" dirty="0" err="1"/>
              <a:t>Urutan</a:t>
            </a:r>
            <a:r>
              <a:rPr lang="en-US" altLang="en-US" dirty="0"/>
              <a:t> </a:t>
            </a:r>
            <a:r>
              <a:rPr lang="en-US" altLang="en-US" dirty="0" err="1"/>
              <a:t>Perancangan</a:t>
            </a:r>
            <a:endParaRPr lang="en-US" dirty="0"/>
          </a:p>
        </p:txBody>
      </p:sp>
      <p:sp>
        <p:nvSpPr>
          <p:cNvPr id="17" name="Content Placeholder 2">
            <a:extLst>
              <a:ext uri="{FF2B5EF4-FFF2-40B4-BE49-F238E27FC236}">
                <a16:creationId xmlns:a16="http://schemas.microsoft.com/office/drawing/2014/main" id="{742EE1A0-89DB-4416-835B-83D9EB89AF1E}"/>
              </a:ext>
            </a:extLst>
          </p:cNvPr>
          <p:cNvSpPr>
            <a:spLocks noGrp="1"/>
          </p:cNvSpPr>
          <p:nvPr>
            <p:ph type="body" sz="half" idx="2"/>
          </p:nvPr>
        </p:nvSpPr>
        <p:spPr>
          <a:xfrm>
            <a:off x="629841" y="1743892"/>
            <a:ext cx="3576399" cy="2657849"/>
          </a:xfrm>
        </p:spPr>
        <p:txBody>
          <a:bodyPr>
            <a:normAutofit fontScale="92500" lnSpcReduction="20000"/>
          </a:bodyPr>
          <a:lstStyle/>
          <a:p>
            <a:pPr>
              <a:defRPr/>
            </a:pPr>
            <a:r>
              <a:rPr lang="en-US" sz="1050" b="1" dirty="0" err="1">
                <a:solidFill>
                  <a:schemeClr val="tx1"/>
                </a:solidFill>
              </a:rPr>
              <a:t>Perancangan</a:t>
            </a:r>
            <a:r>
              <a:rPr lang="en-US" sz="1050" b="1" dirty="0">
                <a:solidFill>
                  <a:schemeClr val="tx1"/>
                </a:solidFill>
              </a:rPr>
              <a:t> </a:t>
            </a:r>
            <a:r>
              <a:rPr lang="en-US" sz="1050" b="1" dirty="0" err="1">
                <a:solidFill>
                  <a:schemeClr val="tx1"/>
                </a:solidFill>
              </a:rPr>
              <a:t>penanganan</a:t>
            </a:r>
            <a:r>
              <a:rPr lang="en-US" sz="1050" b="1" dirty="0">
                <a:solidFill>
                  <a:schemeClr val="tx1"/>
                </a:solidFill>
              </a:rPr>
              <a:t> </a:t>
            </a:r>
            <a:r>
              <a:rPr lang="en-US" sz="1050" b="1" dirty="0" err="1">
                <a:solidFill>
                  <a:schemeClr val="tx1"/>
                </a:solidFill>
              </a:rPr>
              <a:t>kesalahan</a:t>
            </a:r>
            <a:r>
              <a:rPr lang="en-US" sz="1050" b="1" dirty="0">
                <a:solidFill>
                  <a:schemeClr val="tx1"/>
                </a:solidFill>
              </a:rPr>
              <a:t>; </a:t>
            </a:r>
          </a:p>
          <a:p>
            <a:pPr>
              <a:defRPr/>
            </a:pPr>
            <a:r>
              <a:rPr lang="en-US" sz="1050" dirty="0" err="1">
                <a:solidFill>
                  <a:schemeClr val="tx1"/>
                </a:solidFill>
              </a:rPr>
              <a:t>Untuk</a:t>
            </a:r>
            <a:r>
              <a:rPr lang="en-US" sz="1050" dirty="0">
                <a:solidFill>
                  <a:schemeClr val="tx1"/>
                </a:solidFill>
              </a:rPr>
              <a:t> </a:t>
            </a:r>
            <a:r>
              <a:rPr lang="en-US" sz="1050" dirty="0" err="1">
                <a:solidFill>
                  <a:schemeClr val="tx1"/>
                </a:solidFill>
              </a:rPr>
              <a:t>menghindari</a:t>
            </a:r>
            <a:r>
              <a:rPr lang="en-US" sz="1050" dirty="0">
                <a:solidFill>
                  <a:schemeClr val="tx1"/>
                </a:solidFill>
              </a:rPr>
              <a:t> </a:t>
            </a:r>
            <a:r>
              <a:rPr lang="en-US" sz="1050" dirty="0" err="1">
                <a:solidFill>
                  <a:schemeClr val="tx1"/>
                </a:solidFill>
              </a:rPr>
              <a:t>adanya</a:t>
            </a:r>
            <a:r>
              <a:rPr lang="en-US" sz="1050" dirty="0">
                <a:solidFill>
                  <a:schemeClr val="tx1"/>
                </a:solidFill>
              </a:rPr>
              <a:t> </a:t>
            </a:r>
            <a:r>
              <a:rPr lang="en-US" sz="1050" dirty="0" err="1">
                <a:solidFill>
                  <a:schemeClr val="tx1"/>
                </a:solidFill>
              </a:rPr>
              <a:t>kesalahan</a:t>
            </a:r>
            <a:r>
              <a:rPr lang="en-US" sz="1050" dirty="0">
                <a:solidFill>
                  <a:schemeClr val="tx1"/>
                </a:solidFill>
              </a:rPr>
              <a:t> yang </a:t>
            </a:r>
            <a:r>
              <a:rPr lang="en-US" sz="1050" dirty="0" err="1">
                <a:solidFill>
                  <a:schemeClr val="tx1"/>
                </a:solidFill>
              </a:rPr>
              <a:t>timbul</a:t>
            </a:r>
            <a:r>
              <a:rPr lang="en-US" sz="1050" dirty="0">
                <a:solidFill>
                  <a:schemeClr val="tx1"/>
                </a:solidFill>
              </a:rPr>
              <a:t>, </a:t>
            </a:r>
            <a:r>
              <a:rPr lang="en-US" sz="1050" dirty="0" err="1">
                <a:solidFill>
                  <a:schemeClr val="tx1"/>
                </a:solidFill>
              </a:rPr>
              <a:t>maka</a:t>
            </a:r>
            <a:r>
              <a:rPr lang="en-US" sz="1050" dirty="0">
                <a:solidFill>
                  <a:schemeClr val="tx1"/>
                </a:solidFill>
              </a:rPr>
              <a:t> </a:t>
            </a:r>
            <a:r>
              <a:rPr lang="en-US" sz="1050" dirty="0" err="1">
                <a:solidFill>
                  <a:schemeClr val="tx1"/>
                </a:solidFill>
              </a:rPr>
              <a:t>adanya</a:t>
            </a:r>
            <a:r>
              <a:rPr lang="en-US" sz="1050" dirty="0">
                <a:solidFill>
                  <a:schemeClr val="tx1"/>
                </a:solidFill>
              </a:rPr>
              <a:t> </a:t>
            </a:r>
            <a:r>
              <a:rPr lang="en-US" sz="1050" dirty="0" err="1">
                <a:solidFill>
                  <a:schemeClr val="tx1"/>
                </a:solidFill>
              </a:rPr>
              <a:t>kondisi</a:t>
            </a:r>
            <a:r>
              <a:rPr lang="en-US" sz="1050" dirty="0">
                <a:solidFill>
                  <a:schemeClr val="tx1"/>
                </a:solidFill>
              </a:rPr>
              <a:t> yang </a:t>
            </a:r>
            <a:r>
              <a:rPr lang="en-US" sz="1050" dirty="0" err="1">
                <a:solidFill>
                  <a:schemeClr val="tx1"/>
                </a:solidFill>
              </a:rPr>
              <a:t>disebut</a:t>
            </a:r>
            <a:r>
              <a:rPr lang="en-US" sz="1050" dirty="0">
                <a:solidFill>
                  <a:schemeClr val="tx1"/>
                </a:solidFill>
              </a:rPr>
              <a:t> abnormal termination, </a:t>
            </a:r>
            <a:r>
              <a:rPr lang="en-US" sz="1050" dirty="0" err="1">
                <a:solidFill>
                  <a:schemeClr val="tx1"/>
                </a:solidFill>
              </a:rPr>
              <a:t>yaitu</a:t>
            </a:r>
            <a:r>
              <a:rPr lang="en-US" sz="1050" dirty="0">
                <a:solidFill>
                  <a:schemeClr val="tx1"/>
                </a:solidFill>
              </a:rPr>
              <a:t> </a:t>
            </a:r>
            <a:r>
              <a:rPr lang="en-US" sz="1050" dirty="0" err="1">
                <a:solidFill>
                  <a:schemeClr val="tx1"/>
                </a:solidFill>
              </a:rPr>
              <a:t>eksekusi</a:t>
            </a:r>
            <a:r>
              <a:rPr lang="en-US" sz="1050" dirty="0">
                <a:solidFill>
                  <a:schemeClr val="tx1"/>
                </a:solidFill>
              </a:rPr>
              <a:t> program </a:t>
            </a:r>
            <a:r>
              <a:rPr lang="en-US" sz="1050" dirty="0" err="1">
                <a:solidFill>
                  <a:schemeClr val="tx1"/>
                </a:solidFill>
              </a:rPr>
              <a:t>berhenti</a:t>
            </a:r>
            <a:r>
              <a:rPr lang="en-US" sz="1050" dirty="0">
                <a:solidFill>
                  <a:schemeClr val="tx1"/>
                </a:solidFill>
              </a:rPr>
              <a:t> </a:t>
            </a:r>
            <a:r>
              <a:rPr lang="en-US" sz="1050" dirty="0" err="1">
                <a:solidFill>
                  <a:schemeClr val="tx1"/>
                </a:solidFill>
              </a:rPr>
              <a:t>karena</a:t>
            </a:r>
            <a:r>
              <a:rPr lang="en-US" sz="1050" dirty="0">
                <a:solidFill>
                  <a:schemeClr val="tx1"/>
                </a:solidFill>
              </a:rPr>
              <a:t> </a:t>
            </a:r>
            <a:r>
              <a:rPr lang="en-US" sz="1050" dirty="0" err="1">
                <a:solidFill>
                  <a:schemeClr val="tx1"/>
                </a:solidFill>
              </a:rPr>
              <a:t>terjadi</a:t>
            </a:r>
            <a:r>
              <a:rPr lang="en-US" sz="1050" dirty="0">
                <a:solidFill>
                  <a:schemeClr val="tx1"/>
                </a:solidFill>
              </a:rPr>
              <a:t> </a:t>
            </a:r>
            <a:r>
              <a:rPr lang="en-US" sz="1050" dirty="0" err="1">
                <a:solidFill>
                  <a:schemeClr val="tx1"/>
                </a:solidFill>
              </a:rPr>
              <a:t>kesalahan</a:t>
            </a:r>
            <a:r>
              <a:rPr lang="en-US" sz="1050" dirty="0">
                <a:solidFill>
                  <a:schemeClr val="tx1"/>
                </a:solidFill>
              </a:rPr>
              <a:t>. </a:t>
            </a:r>
            <a:r>
              <a:rPr lang="en-US" sz="1050" dirty="0" err="1">
                <a:solidFill>
                  <a:schemeClr val="tx1"/>
                </a:solidFill>
              </a:rPr>
              <a:t>Bentuk</a:t>
            </a:r>
            <a:r>
              <a:rPr lang="en-US" sz="1050" dirty="0">
                <a:solidFill>
                  <a:schemeClr val="tx1"/>
                </a:solidFill>
              </a:rPr>
              <a:t> </a:t>
            </a:r>
            <a:r>
              <a:rPr lang="en-US" sz="1050" dirty="0" err="1">
                <a:solidFill>
                  <a:schemeClr val="tx1"/>
                </a:solidFill>
              </a:rPr>
              <a:t>penanganan</a:t>
            </a:r>
            <a:r>
              <a:rPr lang="en-US" sz="1050" dirty="0">
                <a:solidFill>
                  <a:schemeClr val="tx1"/>
                </a:solidFill>
              </a:rPr>
              <a:t> </a:t>
            </a:r>
            <a:r>
              <a:rPr lang="en-US" sz="1050" dirty="0" err="1">
                <a:solidFill>
                  <a:schemeClr val="tx1"/>
                </a:solidFill>
              </a:rPr>
              <a:t>kesalahan</a:t>
            </a:r>
            <a:r>
              <a:rPr lang="en-US" sz="1050" dirty="0">
                <a:solidFill>
                  <a:schemeClr val="tx1"/>
                </a:solidFill>
              </a:rPr>
              <a:t> : </a:t>
            </a:r>
            <a:r>
              <a:rPr lang="en-US" sz="1050" dirty="0" err="1">
                <a:solidFill>
                  <a:schemeClr val="tx1"/>
                </a:solidFill>
              </a:rPr>
              <a:t>Validasi</a:t>
            </a:r>
            <a:r>
              <a:rPr lang="en-US" sz="1050" dirty="0">
                <a:solidFill>
                  <a:schemeClr val="tx1"/>
                </a:solidFill>
              </a:rPr>
              <a:t> </a:t>
            </a:r>
            <a:r>
              <a:rPr lang="en-US" sz="1050" dirty="0" err="1">
                <a:solidFill>
                  <a:schemeClr val="tx1"/>
                </a:solidFill>
              </a:rPr>
              <a:t>pemasukan</a:t>
            </a:r>
            <a:r>
              <a:rPr lang="en-US" sz="1050" dirty="0">
                <a:solidFill>
                  <a:schemeClr val="tx1"/>
                </a:solidFill>
              </a:rPr>
              <a:t> data, </a:t>
            </a:r>
            <a:r>
              <a:rPr lang="en-US" sz="1050" dirty="0" err="1">
                <a:solidFill>
                  <a:schemeClr val="tx1"/>
                </a:solidFill>
              </a:rPr>
              <a:t>Proteksi</a:t>
            </a:r>
            <a:r>
              <a:rPr lang="en-US" sz="1050" dirty="0">
                <a:solidFill>
                  <a:schemeClr val="tx1"/>
                </a:solidFill>
              </a:rPr>
              <a:t> </a:t>
            </a:r>
            <a:r>
              <a:rPr lang="en-US" sz="1050" dirty="0" err="1">
                <a:solidFill>
                  <a:schemeClr val="tx1"/>
                </a:solidFill>
              </a:rPr>
              <a:t>pengguna</a:t>
            </a:r>
            <a:r>
              <a:rPr lang="en-US" sz="1050" dirty="0">
                <a:solidFill>
                  <a:schemeClr val="tx1"/>
                </a:solidFill>
              </a:rPr>
              <a:t>,  </a:t>
            </a:r>
            <a:r>
              <a:rPr lang="en-US" sz="1050" dirty="0" err="1">
                <a:solidFill>
                  <a:schemeClr val="tx1"/>
                </a:solidFill>
              </a:rPr>
              <a:t>Pemulihan</a:t>
            </a:r>
            <a:r>
              <a:rPr lang="en-US" sz="1050" dirty="0">
                <a:solidFill>
                  <a:schemeClr val="tx1"/>
                </a:solidFill>
              </a:rPr>
              <a:t> </a:t>
            </a:r>
            <a:r>
              <a:rPr lang="en-US" sz="1050" dirty="0" err="1">
                <a:solidFill>
                  <a:schemeClr val="tx1"/>
                </a:solidFill>
              </a:rPr>
              <a:t>dari</a:t>
            </a:r>
            <a:r>
              <a:rPr lang="en-US" sz="1050" dirty="0">
                <a:solidFill>
                  <a:schemeClr val="tx1"/>
                </a:solidFill>
              </a:rPr>
              <a:t> </a:t>
            </a:r>
            <a:r>
              <a:rPr lang="en-US" sz="1050" dirty="0" err="1">
                <a:solidFill>
                  <a:schemeClr val="tx1"/>
                </a:solidFill>
              </a:rPr>
              <a:t>kesalahan</a:t>
            </a:r>
            <a:r>
              <a:rPr lang="en-US" sz="1050" dirty="0">
                <a:solidFill>
                  <a:schemeClr val="tx1"/>
                </a:solidFill>
              </a:rPr>
              <a:t>, </a:t>
            </a:r>
            <a:r>
              <a:rPr lang="en-US" sz="1050" dirty="0" err="1">
                <a:solidFill>
                  <a:schemeClr val="tx1"/>
                </a:solidFill>
              </a:rPr>
              <a:t>Penampilan</a:t>
            </a:r>
            <a:r>
              <a:rPr lang="en-US" sz="1050" dirty="0">
                <a:solidFill>
                  <a:schemeClr val="tx1"/>
                </a:solidFill>
              </a:rPr>
              <a:t> </a:t>
            </a:r>
            <a:r>
              <a:rPr lang="en-US" sz="1050" dirty="0" err="1">
                <a:solidFill>
                  <a:schemeClr val="tx1"/>
                </a:solidFill>
              </a:rPr>
              <a:t>pesan</a:t>
            </a:r>
            <a:r>
              <a:rPr lang="en-US" sz="1050" dirty="0">
                <a:solidFill>
                  <a:schemeClr val="tx1"/>
                </a:solidFill>
              </a:rPr>
              <a:t> salah yang </a:t>
            </a:r>
            <a:r>
              <a:rPr lang="en-US" sz="1050" dirty="0" err="1">
                <a:solidFill>
                  <a:schemeClr val="tx1"/>
                </a:solidFill>
              </a:rPr>
              <a:t>tepat</a:t>
            </a:r>
            <a:r>
              <a:rPr lang="en-US" sz="1050" dirty="0">
                <a:solidFill>
                  <a:schemeClr val="tx1"/>
                </a:solidFill>
              </a:rPr>
              <a:t> dan </a:t>
            </a:r>
            <a:r>
              <a:rPr lang="en-US" sz="1050" dirty="0" err="1">
                <a:solidFill>
                  <a:schemeClr val="tx1"/>
                </a:solidFill>
              </a:rPr>
              <a:t>sesuai</a:t>
            </a:r>
            <a:r>
              <a:rPr lang="en-US" sz="1050" dirty="0">
                <a:solidFill>
                  <a:schemeClr val="tx1"/>
                </a:solidFill>
              </a:rPr>
              <a:t> </a:t>
            </a:r>
            <a:r>
              <a:rPr lang="en-US" sz="1050" dirty="0" err="1">
                <a:solidFill>
                  <a:schemeClr val="tx1"/>
                </a:solidFill>
              </a:rPr>
              <a:t>dengan</a:t>
            </a:r>
            <a:r>
              <a:rPr lang="en-US" sz="1050" dirty="0">
                <a:solidFill>
                  <a:schemeClr val="tx1"/>
                </a:solidFill>
              </a:rPr>
              <a:t> </a:t>
            </a:r>
            <a:r>
              <a:rPr lang="en-US" sz="1050" dirty="0" err="1">
                <a:solidFill>
                  <a:schemeClr val="tx1"/>
                </a:solidFill>
              </a:rPr>
              <a:t>kesalahan</a:t>
            </a:r>
            <a:r>
              <a:rPr lang="en-US" sz="1050" dirty="0">
                <a:solidFill>
                  <a:schemeClr val="tx1"/>
                </a:solidFill>
              </a:rPr>
              <a:t> </a:t>
            </a:r>
            <a:r>
              <a:rPr lang="en-US" sz="1050" dirty="0" err="1">
                <a:solidFill>
                  <a:schemeClr val="tx1"/>
                </a:solidFill>
              </a:rPr>
              <a:t>yangterjadi</a:t>
            </a:r>
            <a:r>
              <a:rPr lang="en-US" sz="1050" dirty="0">
                <a:solidFill>
                  <a:schemeClr val="tx1"/>
                </a:solidFill>
              </a:rPr>
              <a:t> pada </a:t>
            </a:r>
            <a:r>
              <a:rPr lang="en-US" sz="1050" dirty="0" err="1">
                <a:solidFill>
                  <a:schemeClr val="tx1"/>
                </a:solidFill>
              </a:rPr>
              <a:t>waktu</a:t>
            </a:r>
            <a:r>
              <a:rPr lang="en-US" sz="1050" dirty="0">
                <a:solidFill>
                  <a:schemeClr val="tx1"/>
                </a:solidFill>
              </a:rPr>
              <a:t> </a:t>
            </a:r>
            <a:r>
              <a:rPr lang="en-US" sz="1050" dirty="0" err="1">
                <a:solidFill>
                  <a:schemeClr val="tx1"/>
                </a:solidFill>
              </a:rPr>
              <a:t>itu</a:t>
            </a:r>
            <a:r>
              <a:rPr lang="en-US" sz="1050" dirty="0">
                <a:solidFill>
                  <a:schemeClr val="tx1"/>
                </a:solidFill>
              </a:rPr>
              <a:t>.</a:t>
            </a:r>
          </a:p>
          <a:p>
            <a:pPr>
              <a:buFontTx/>
              <a:buNone/>
              <a:defRPr/>
            </a:pPr>
            <a:endParaRPr lang="en-US" sz="1050" b="1" dirty="0">
              <a:solidFill>
                <a:schemeClr val="tx1"/>
              </a:solidFill>
            </a:endParaRPr>
          </a:p>
          <a:p>
            <a:pPr>
              <a:buFontTx/>
              <a:buNone/>
              <a:defRPr/>
            </a:pPr>
            <a:r>
              <a:rPr lang="en-US" sz="1050" b="1" dirty="0" err="1">
                <a:solidFill>
                  <a:schemeClr val="tx1"/>
                </a:solidFill>
              </a:rPr>
              <a:t>Perancangan</a:t>
            </a:r>
            <a:r>
              <a:rPr lang="en-US" sz="1050" b="1" dirty="0">
                <a:solidFill>
                  <a:schemeClr val="tx1"/>
                </a:solidFill>
              </a:rPr>
              <a:t> </a:t>
            </a:r>
            <a:r>
              <a:rPr lang="en-US" sz="1050" b="1" dirty="0" err="1">
                <a:solidFill>
                  <a:schemeClr val="tx1"/>
                </a:solidFill>
              </a:rPr>
              <a:t>struktur</a:t>
            </a:r>
            <a:r>
              <a:rPr lang="en-US" sz="1050" b="1" dirty="0">
                <a:solidFill>
                  <a:schemeClr val="tx1"/>
                </a:solidFill>
              </a:rPr>
              <a:t> data</a:t>
            </a:r>
          </a:p>
          <a:p>
            <a:pPr>
              <a:defRPr/>
            </a:pPr>
            <a:r>
              <a:rPr lang="en-US" sz="1050" dirty="0">
                <a:solidFill>
                  <a:schemeClr val="tx1"/>
                </a:solidFill>
              </a:rPr>
              <a:t>Setelah </a:t>
            </a:r>
            <a:r>
              <a:rPr lang="en-US" sz="1050" dirty="0" err="1">
                <a:solidFill>
                  <a:schemeClr val="tx1"/>
                </a:solidFill>
                <a:highlight>
                  <a:srgbClr val="FFFF00"/>
                </a:highlight>
              </a:rPr>
              <a:t>semua</a:t>
            </a:r>
            <a:r>
              <a:rPr lang="en-US" sz="1050" dirty="0">
                <a:solidFill>
                  <a:schemeClr val="tx1"/>
                </a:solidFill>
                <a:highlight>
                  <a:srgbClr val="FFFF00"/>
                </a:highlight>
              </a:rPr>
              <a:t> </a:t>
            </a:r>
            <a:r>
              <a:rPr lang="en-US" sz="1050" dirty="0" err="1">
                <a:solidFill>
                  <a:schemeClr val="tx1"/>
                </a:solidFill>
                <a:highlight>
                  <a:srgbClr val="FFFF00"/>
                </a:highlight>
              </a:rPr>
              <a:t>aspek</a:t>
            </a:r>
            <a:r>
              <a:rPr lang="en-US" sz="1050" dirty="0">
                <a:solidFill>
                  <a:schemeClr val="tx1"/>
                </a:solidFill>
                <a:highlight>
                  <a:srgbClr val="FFFF00"/>
                </a:highlight>
              </a:rPr>
              <a:t> </a:t>
            </a:r>
            <a:r>
              <a:rPr lang="en-US" sz="1050" dirty="0" err="1">
                <a:solidFill>
                  <a:schemeClr val="tx1"/>
                </a:solidFill>
                <a:highlight>
                  <a:srgbClr val="FFFF00"/>
                </a:highlight>
              </a:rPr>
              <a:t>antarmua</a:t>
            </a:r>
            <a:r>
              <a:rPr lang="en-US" sz="1050" dirty="0">
                <a:solidFill>
                  <a:schemeClr val="tx1"/>
                </a:solidFill>
                <a:highlight>
                  <a:srgbClr val="FFFF00"/>
                </a:highlight>
              </a:rPr>
              <a:t> </a:t>
            </a:r>
            <a:r>
              <a:rPr lang="en-US" sz="1050" dirty="0" err="1">
                <a:solidFill>
                  <a:schemeClr val="tx1"/>
                </a:solidFill>
                <a:highlight>
                  <a:srgbClr val="FFFF00"/>
                </a:highlight>
              </a:rPr>
              <a:t>dipertimbangkan</a:t>
            </a:r>
            <a:r>
              <a:rPr lang="en-US" sz="1050" dirty="0">
                <a:solidFill>
                  <a:schemeClr val="tx1"/>
                </a:solidFill>
              </a:rPr>
              <a:t>, </a:t>
            </a:r>
            <a:r>
              <a:rPr lang="en-US" sz="1050" dirty="0" err="1">
                <a:solidFill>
                  <a:schemeClr val="tx1"/>
                </a:solidFill>
              </a:rPr>
              <a:t>anda</a:t>
            </a:r>
            <a:r>
              <a:rPr lang="en-US" sz="1050" dirty="0">
                <a:solidFill>
                  <a:schemeClr val="tx1"/>
                </a:solidFill>
              </a:rPr>
              <a:t> </a:t>
            </a:r>
            <a:r>
              <a:rPr lang="en-US" sz="1050" dirty="0" err="1">
                <a:solidFill>
                  <a:schemeClr val="tx1"/>
                </a:solidFill>
              </a:rPr>
              <a:t>harus</a:t>
            </a:r>
            <a:r>
              <a:rPr lang="en-US" sz="1050" dirty="0">
                <a:solidFill>
                  <a:schemeClr val="tx1"/>
                </a:solidFill>
              </a:rPr>
              <a:t> </a:t>
            </a:r>
            <a:r>
              <a:rPr lang="en-US" sz="1050" dirty="0" err="1">
                <a:solidFill>
                  <a:schemeClr val="tx1"/>
                </a:solidFill>
                <a:highlight>
                  <a:srgbClr val="00FFFF"/>
                </a:highlight>
              </a:rPr>
              <a:t>menentukan</a:t>
            </a:r>
            <a:r>
              <a:rPr lang="en-US" sz="1050" dirty="0">
                <a:solidFill>
                  <a:schemeClr val="tx1"/>
                </a:solidFill>
                <a:highlight>
                  <a:srgbClr val="00FFFF"/>
                </a:highlight>
              </a:rPr>
              <a:t> </a:t>
            </a:r>
            <a:r>
              <a:rPr lang="en-US" sz="1050" dirty="0" err="1">
                <a:solidFill>
                  <a:schemeClr val="tx1"/>
                </a:solidFill>
                <a:highlight>
                  <a:srgbClr val="00FFFF"/>
                </a:highlight>
              </a:rPr>
              <a:t>struktur</a:t>
            </a:r>
            <a:r>
              <a:rPr lang="en-US" sz="1050" dirty="0">
                <a:solidFill>
                  <a:schemeClr val="tx1"/>
                </a:solidFill>
                <a:highlight>
                  <a:srgbClr val="00FFFF"/>
                </a:highlight>
              </a:rPr>
              <a:t> data yang </a:t>
            </a:r>
            <a:r>
              <a:rPr lang="en-US" sz="1050" dirty="0" err="1">
                <a:solidFill>
                  <a:schemeClr val="tx1"/>
                </a:solidFill>
                <a:highlight>
                  <a:srgbClr val="00FFFF"/>
                </a:highlight>
              </a:rPr>
              <a:t>dapat</a:t>
            </a:r>
            <a:r>
              <a:rPr lang="en-US" sz="1050" dirty="0">
                <a:solidFill>
                  <a:schemeClr val="tx1"/>
                </a:solidFill>
                <a:highlight>
                  <a:srgbClr val="00FFFF"/>
                </a:highlight>
              </a:rPr>
              <a:t> </a:t>
            </a:r>
            <a:r>
              <a:rPr lang="en-US" sz="1050" dirty="0" err="1">
                <a:solidFill>
                  <a:schemeClr val="tx1"/>
                </a:solidFill>
                <a:highlight>
                  <a:srgbClr val="00FFFF"/>
                </a:highlight>
              </a:rPr>
              <a:t>digunakan</a:t>
            </a:r>
            <a:r>
              <a:rPr lang="en-US" sz="1050" dirty="0">
                <a:solidFill>
                  <a:schemeClr val="tx1"/>
                </a:solidFill>
                <a:highlight>
                  <a:srgbClr val="00FFFF"/>
                </a:highlight>
              </a:rPr>
              <a:t> </a:t>
            </a:r>
            <a:r>
              <a:rPr lang="en-US" sz="1050" dirty="0" err="1">
                <a:solidFill>
                  <a:schemeClr val="tx1"/>
                </a:solidFill>
              </a:rPr>
              <a:t>untuk</a:t>
            </a:r>
            <a:r>
              <a:rPr lang="en-US" sz="1050" dirty="0">
                <a:solidFill>
                  <a:schemeClr val="tx1"/>
                </a:solidFill>
              </a:rPr>
              <a:t> </a:t>
            </a:r>
            <a:r>
              <a:rPr lang="en-US" sz="1050" dirty="0" err="1">
                <a:solidFill>
                  <a:schemeClr val="tx1"/>
                </a:solidFill>
              </a:rPr>
              <a:t>menyajikan</a:t>
            </a:r>
            <a:r>
              <a:rPr lang="en-US" sz="1050" dirty="0">
                <a:solidFill>
                  <a:schemeClr val="tx1"/>
                </a:solidFill>
              </a:rPr>
              <a:t> dan </a:t>
            </a:r>
            <a:r>
              <a:rPr lang="en-US" sz="1050" dirty="0" err="1">
                <a:solidFill>
                  <a:schemeClr val="tx1"/>
                </a:solidFill>
              </a:rPr>
              <a:t>mendukung</a:t>
            </a:r>
            <a:r>
              <a:rPr lang="en-US" sz="1050" dirty="0">
                <a:solidFill>
                  <a:schemeClr val="tx1"/>
                </a:solidFill>
              </a:rPr>
              <a:t> </a:t>
            </a:r>
            <a:r>
              <a:rPr lang="en-US" sz="1050" dirty="0" err="1">
                <a:solidFill>
                  <a:schemeClr val="tx1"/>
                </a:solidFill>
              </a:rPr>
              <a:t>fungsional</a:t>
            </a:r>
            <a:r>
              <a:rPr lang="en-US" sz="1050" dirty="0">
                <a:solidFill>
                  <a:schemeClr val="tx1"/>
                </a:solidFill>
              </a:rPr>
              <a:t> </a:t>
            </a:r>
            <a:r>
              <a:rPr lang="en-US" sz="1050" dirty="0" err="1">
                <a:solidFill>
                  <a:schemeClr val="tx1"/>
                </a:solidFill>
              </a:rPr>
              <a:t>komponen-komponen</a:t>
            </a:r>
            <a:r>
              <a:rPr lang="en-US" sz="1050" dirty="0">
                <a:solidFill>
                  <a:schemeClr val="tx1"/>
                </a:solidFill>
              </a:rPr>
              <a:t> </a:t>
            </a:r>
            <a:r>
              <a:rPr lang="en-US" sz="1050" dirty="0" err="1">
                <a:solidFill>
                  <a:schemeClr val="tx1"/>
                </a:solidFill>
              </a:rPr>
              <a:t>antarmuka</a:t>
            </a:r>
            <a:r>
              <a:rPr lang="en-US" sz="1050" dirty="0">
                <a:solidFill>
                  <a:schemeClr val="tx1"/>
                </a:solidFill>
              </a:rPr>
              <a:t> yang </a:t>
            </a:r>
            <a:r>
              <a:rPr lang="en-US" sz="1050" dirty="0" err="1">
                <a:solidFill>
                  <a:schemeClr val="tx1"/>
                </a:solidFill>
              </a:rPr>
              <a:t>diperlukan</a:t>
            </a:r>
            <a:r>
              <a:rPr lang="en-US" sz="1050" dirty="0">
                <a:solidFill>
                  <a:schemeClr val="tx1"/>
                </a:solidFill>
              </a:rPr>
              <a:t>. </a:t>
            </a:r>
            <a:r>
              <a:rPr lang="en-US" sz="1050" dirty="0" err="1">
                <a:solidFill>
                  <a:schemeClr val="tx1"/>
                </a:solidFill>
              </a:rPr>
              <a:t>Struktur</a:t>
            </a:r>
            <a:r>
              <a:rPr lang="en-US" sz="1050" dirty="0">
                <a:solidFill>
                  <a:schemeClr val="tx1"/>
                </a:solidFill>
              </a:rPr>
              <a:t> data </a:t>
            </a:r>
            <a:r>
              <a:rPr lang="en-US" sz="1050" dirty="0" err="1">
                <a:solidFill>
                  <a:schemeClr val="tx1"/>
                </a:solidFill>
              </a:rPr>
              <a:t>ini</a:t>
            </a:r>
            <a:r>
              <a:rPr lang="en-US" sz="1050" dirty="0">
                <a:solidFill>
                  <a:schemeClr val="tx1"/>
                </a:solidFill>
              </a:rPr>
              <a:t> </a:t>
            </a:r>
            <a:r>
              <a:rPr lang="en-US" sz="1050" dirty="0" err="1">
                <a:solidFill>
                  <a:schemeClr val="tx1"/>
                </a:solidFill>
              </a:rPr>
              <a:t>harus</a:t>
            </a:r>
            <a:r>
              <a:rPr lang="en-US" sz="1050" dirty="0">
                <a:solidFill>
                  <a:schemeClr val="tx1"/>
                </a:solidFill>
              </a:rPr>
              <a:t> </a:t>
            </a:r>
            <a:r>
              <a:rPr lang="en-US" sz="1050" dirty="0" err="1">
                <a:solidFill>
                  <a:schemeClr val="tx1"/>
                </a:solidFill>
              </a:rPr>
              <a:t>dipetakan</a:t>
            </a:r>
            <a:r>
              <a:rPr lang="en-US" sz="1050" dirty="0">
                <a:solidFill>
                  <a:schemeClr val="tx1"/>
                </a:solidFill>
              </a:rPr>
              <a:t> </a:t>
            </a:r>
            <a:r>
              <a:rPr lang="en-US" sz="1050" dirty="0" err="1">
                <a:solidFill>
                  <a:schemeClr val="tx1"/>
                </a:solidFill>
              </a:rPr>
              <a:t>langsung</a:t>
            </a:r>
            <a:r>
              <a:rPr lang="en-US" sz="1050" dirty="0">
                <a:solidFill>
                  <a:schemeClr val="tx1"/>
                </a:solidFill>
              </a:rPr>
              <a:t> ke </a:t>
            </a:r>
            <a:r>
              <a:rPr lang="en-US" sz="1050" dirty="0" err="1">
                <a:solidFill>
                  <a:schemeClr val="tx1"/>
                </a:solidFill>
              </a:rPr>
              <a:t>dalam</a:t>
            </a:r>
            <a:r>
              <a:rPr lang="en-US" sz="1050" dirty="0">
                <a:solidFill>
                  <a:schemeClr val="tx1"/>
                </a:solidFill>
              </a:rPr>
              <a:t> model </a:t>
            </a:r>
            <a:r>
              <a:rPr lang="en-US" sz="1050" dirty="0" err="1">
                <a:solidFill>
                  <a:schemeClr val="tx1"/>
                </a:solidFill>
              </a:rPr>
              <a:t>pengguna</a:t>
            </a:r>
            <a:r>
              <a:rPr lang="en-US" sz="1050" dirty="0">
                <a:solidFill>
                  <a:schemeClr val="tx1"/>
                </a:solidFill>
              </a:rPr>
              <a:t> yang </a:t>
            </a:r>
            <a:r>
              <a:rPr lang="en-US" sz="1050" dirty="0" err="1">
                <a:solidFill>
                  <a:schemeClr val="tx1"/>
                </a:solidFill>
              </a:rPr>
              <a:t>telah</a:t>
            </a:r>
            <a:r>
              <a:rPr lang="en-US" sz="1050" dirty="0">
                <a:solidFill>
                  <a:schemeClr val="tx1"/>
                </a:solidFill>
              </a:rPr>
              <a:t> </a:t>
            </a:r>
            <a:r>
              <a:rPr lang="en-US" sz="1050" dirty="0" err="1">
                <a:solidFill>
                  <a:schemeClr val="tx1"/>
                </a:solidFill>
              </a:rPr>
              <a:t>dibuat</a:t>
            </a:r>
            <a:r>
              <a:rPr lang="en-US" sz="1050" dirty="0">
                <a:solidFill>
                  <a:schemeClr val="tx1"/>
                </a:solidFill>
              </a:rPr>
              <a:t>. </a:t>
            </a:r>
            <a:r>
              <a:rPr lang="en-US" sz="1050" dirty="0">
                <a:solidFill>
                  <a:srgbClr val="00B050"/>
                </a:solidFill>
              </a:rPr>
              <a:t>Hal </a:t>
            </a:r>
            <a:r>
              <a:rPr lang="en-US" sz="1050" dirty="0" err="1">
                <a:solidFill>
                  <a:srgbClr val="00B050"/>
                </a:solidFill>
              </a:rPr>
              <a:t>ini</a:t>
            </a:r>
            <a:r>
              <a:rPr lang="en-US" sz="1050" dirty="0">
                <a:solidFill>
                  <a:srgbClr val="00B050"/>
                </a:solidFill>
              </a:rPr>
              <a:t> </a:t>
            </a:r>
            <a:r>
              <a:rPr lang="en-US" sz="1050" dirty="0" err="1">
                <a:solidFill>
                  <a:srgbClr val="00B050"/>
                </a:solidFill>
              </a:rPr>
              <a:t>perlu</a:t>
            </a:r>
            <a:r>
              <a:rPr lang="en-US" sz="1050" dirty="0">
                <a:solidFill>
                  <a:srgbClr val="00B050"/>
                </a:solidFill>
              </a:rPr>
              <a:t> </a:t>
            </a:r>
            <a:r>
              <a:rPr lang="en-US" sz="1050" dirty="0" err="1">
                <a:solidFill>
                  <a:srgbClr val="00B050"/>
                </a:solidFill>
              </a:rPr>
              <a:t>ditekankan</a:t>
            </a:r>
            <a:r>
              <a:rPr lang="en-US" sz="1050" dirty="0">
                <a:solidFill>
                  <a:srgbClr val="00B050"/>
                </a:solidFill>
              </a:rPr>
              <a:t> agar </a:t>
            </a:r>
            <a:r>
              <a:rPr lang="en-US" sz="1050" dirty="0" err="1">
                <a:solidFill>
                  <a:srgbClr val="00B050"/>
                </a:solidFill>
              </a:rPr>
              <a:t>keinginan</a:t>
            </a:r>
            <a:r>
              <a:rPr lang="en-US" sz="1050" dirty="0">
                <a:solidFill>
                  <a:srgbClr val="00B050"/>
                </a:solidFill>
              </a:rPr>
              <a:t> </a:t>
            </a:r>
            <a:r>
              <a:rPr lang="en-US" sz="1050" dirty="0" err="1">
                <a:solidFill>
                  <a:srgbClr val="00B050"/>
                </a:solidFill>
              </a:rPr>
              <a:t>pengguna</a:t>
            </a:r>
            <a:r>
              <a:rPr lang="en-US" sz="1050" dirty="0">
                <a:solidFill>
                  <a:srgbClr val="00B050"/>
                </a:solidFill>
              </a:rPr>
              <a:t> dan model </a:t>
            </a:r>
            <a:r>
              <a:rPr lang="en-US" sz="1050" dirty="0" err="1">
                <a:solidFill>
                  <a:srgbClr val="00B050"/>
                </a:solidFill>
              </a:rPr>
              <a:t>sistem</a:t>
            </a:r>
            <a:r>
              <a:rPr lang="en-US" sz="1050" dirty="0">
                <a:solidFill>
                  <a:srgbClr val="00B050"/>
                </a:solidFill>
              </a:rPr>
              <a:t> yang </a:t>
            </a:r>
            <a:r>
              <a:rPr lang="en-US" sz="1050" dirty="0" err="1">
                <a:solidFill>
                  <a:srgbClr val="00B050"/>
                </a:solidFill>
              </a:rPr>
              <a:t>telah</a:t>
            </a:r>
            <a:r>
              <a:rPr lang="en-US" sz="1050" dirty="0">
                <a:solidFill>
                  <a:srgbClr val="00B050"/>
                </a:solidFill>
              </a:rPr>
              <a:t> </a:t>
            </a:r>
            <a:r>
              <a:rPr lang="en-US" sz="1050" dirty="0" err="1">
                <a:solidFill>
                  <a:srgbClr val="00B050"/>
                </a:solidFill>
              </a:rPr>
              <a:t>dirancang</a:t>
            </a:r>
            <a:r>
              <a:rPr lang="en-US" sz="1050" dirty="0">
                <a:solidFill>
                  <a:srgbClr val="00B050"/>
                </a:solidFill>
              </a:rPr>
              <a:t> </a:t>
            </a:r>
            <a:r>
              <a:rPr lang="en-US" sz="1050" dirty="0" err="1">
                <a:solidFill>
                  <a:srgbClr val="00B050"/>
                </a:solidFill>
              </a:rPr>
              <a:t>saling</a:t>
            </a:r>
            <a:r>
              <a:rPr lang="en-US" sz="1050" dirty="0">
                <a:solidFill>
                  <a:srgbClr val="00B050"/>
                </a:solidFill>
              </a:rPr>
              <a:t> </a:t>
            </a:r>
            <a:r>
              <a:rPr lang="en-US" sz="1050" dirty="0" err="1">
                <a:solidFill>
                  <a:srgbClr val="00B050"/>
                </a:solidFill>
              </a:rPr>
              <a:t>mempunyai</a:t>
            </a:r>
            <a:r>
              <a:rPr lang="en-US" sz="1050" dirty="0">
                <a:solidFill>
                  <a:srgbClr val="00B050"/>
                </a:solidFill>
              </a:rPr>
              <a:t> </a:t>
            </a:r>
            <a:r>
              <a:rPr lang="en-US" sz="1050" dirty="0" err="1">
                <a:solidFill>
                  <a:srgbClr val="00B050"/>
                </a:solidFill>
              </a:rPr>
              <a:t>kecocokan</a:t>
            </a:r>
            <a:r>
              <a:rPr lang="en-US" sz="1050" dirty="0">
                <a:solidFill>
                  <a:srgbClr val="00B050"/>
                </a:solidFill>
              </a:rPr>
              <a:t> </a:t>
            </a:r>
            <a:r>
              <a:rPr lang="en-US" sz="1050" dirty="0" err="1">
                <a:solidFill>
                  <a:srgbClr val="00B050"/>
                </a:solidFill>
              </a:rPr>
              <a:t>satu</a:t>
            </a:r>
            <a:r>
              <a:rPr lang="en-US" sz="1050" dirty="0">
                <a:solidFill>
                  <a:srgbClr val="00B050"/>
                </a:solidFill>
              </a:rPr>
              <a:t> </a:t>
            </a:r>
            <a:r>
              <a:rPr lang="en-US" sz="1050" dirty="0" err="1">
                <a:solidFill>
                  <a:srgbClr val="00B050"/>
                </a:solidFill>
              </a:rPr>
              <a:t>sama</a:t>
            </a:r>
            <a:r>
              <a:rPr lang="en-US" sz="1050" dirty="0">
                <a:solidFill>
                  <a:srgbClr val="00B050"/>
                </a:solidFill>
              </a:rPr>
              <a:t> lain.</a:t>
            </a:r>
          </a:p>
          <a:p>
            <a:pPr>
              <a:defRPr/>
            </a:pPr>
            <a:endParaRPr lang="en-US" sz="1050"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Footer Placeholder 1">
            <a:extLst>
              <a:ext uri="{FF2B5EF4-FFF2-40B4-BE49-F238E27FC236}">
                <a16:creationId xmlns:a16="http://schemas.microsoft.com/office/drawing/2014/main" id="{86C0D425-E144-4914-AF2E-7C44F5AD7EA5}"/>
              </a:ext>
            </a:extLst>
          </p:cNvPr>
          <p:cNvSpPr>
            <a:spLocks noGrp="1"/>
          </p:cNvSpPr>
          <p:nvPr>
            <p:ph type="ftr" sz="quarter" idx="11"/>
          </p:nvPr>
        </p:nvSpPr>
        <p:spPr>
          <a:xfrm>
            <a:off x="609218" y="4348327"/>
            <a:ext cx="3086100" cy="273844"/>
          </a:xfrm>
        </p:spPr>
        <p:txBody>
          <a:bodyPr/>
          <a:lstStyle/>
          <a:p>
            <a:pPr>
              <a:spcAft>
                <a:spcPts val="450"/>
              </a:spcAft>
            </a:pPr>
            <a:r>
              <a:rPr lang="en-US" dirty="0"/>
              <a:t>JTI POLINEMA</a:t>
            </a:r>
            <a:endParaRPr lang="ru-RU" dirty="0"/>
          </a:p>
        </p:txBody>
      </p:sp>
      <p:sp>
        <p:nvSpPr>
          <p:cNvPr id="75" name="Slide Number Placeholder 5">
            <a:extLst>
              <a:ext uri="{FF2B5EF4-FFF2-40B4-BE49-F238E27FC236}">
                <a16:creationId xmlns:a16="http://schemas.microsoft.com/office/drawing/2014/main" id="{1A3A6E91-7431-4633-8244-E025E253AA39}"/>
              </a:ext>
            </a:extLst>
          </p:cNvPr>
          <p:cNvSpPr>
            <a:spLocks noGrp="1"/>
          </p:cNvSpPr>
          <p:nvPr>
            <p:ph type="sldNum" sz="quarter" idx="12"/>
          </p:nvPr>
        </p:nvSpPr>
        <p:spPr>
          <a:xfrm>
            <a:off x="8103268" y="4362615"/>
            <a:ext cx="412082" cy="273844"/>
          </a:xfrm>
        </p:spPr>
        <p:txBody>
          <a:bodyPr anchor="ctr">
            <a:normAutofit/>
          </a:bodyPr>
          <a:lstStyle/>
          <a:p>
            <a:pPr>
              <a:spcAft>
                <a:spcPts val="450"/>
              </a:spcAft>
            </a:pPr>
            <a:fld id="{64A8A328-9D9E-4F1E-929F-03250410893C}" type="slidenum">
              <a:rPr lang="en-US" altLang="en-US"/>
              <a:pPr>
                <a:spcAft>
                  <a:spcPts val="450"/>
                </a:spcAft>
              </a:pPr>
              <a:t>12</a:t>
            </a:fld>
            <a:endParaRPr lang="en-US" altLang="en-US"/>
          </a:p>
        </p:txBody>
      </p:sp>
      <p:sp>
        <p:nvSpPr>
          <p:cNvPr id="14339" name="Rectangle 2">
            <a:extLst>
              <a:ext uri="{FF2B5EF4-FFF2-40B4-BE49-F238E27FC236}">
                <a16:creationId xmlns:a16="http://schemas.microsoft.com/office/drawing/2014/main" id="{E404B830-0297-4596-94C0-DADCAD72926F}"/>
              </a:ext>
            </a:extLst>
          </p:cNvPr>
          <p:cNvSpPr>
            <a:spLocks noGrp="1" noChangeArrowheads="1"/>
          </p:cNvSpPr>
          <p:nvPr>
            <p:ph type="title"/>
          </p:nvPr>
        </p:nvSpPr>
        <p:spPr>
          <a:xfrm>
            <a:off x="628650" y="273844"/>
            <a:ext cx="6787889" cy="709124"/>
          </a:xfrm>
        </p:spPr>
        <p:txBody>
          <a:bodyPr anchor="ctr">
            <a:normAutofit/>
          </a:bodyPr>
          <a:lstStyle/>
          <a:p>
            <a:pPr eaLnBrk="1" hangingPunct="1"/>
            <a:r>
              <a:rPr lang="en-US" altLang="en-US" sz="2550" dirty="0"/>
              <a:t>B. </a:t>
            </a:r>
            <a:r>
              <a:rPr lang="en-US" altLang="en-US" sz="2550" dirty="0" err="1"/>
              <a:t>Perancangan</a:t>
            </a:r>
            <a:r>
              <a:rPr lang="en-US" altLang="en-US" sz="2550" dirty="0"/>
              <a:t> </a:t>
            </a:r>
            <a:r>
              <a:rPr lang="en-US" altLang="en-US" sz="2550" dirty="0" err="1"/>
              <a:t>Tampilan</a:t>
            </a:r>
            <a:r>
              <a:rPr lang="en-US" altLang="en-US" sz="2550" dirty="0"/>
              <a:t> </a:t>
            </a:r>
            <a:r>
              <a:rPr lang="en-US" altLang="en-US" sz="2550" dirty="0" err="1"/>
              <a:t>Berbasis</a:t>
            </a:r>
            <a:r>
              <a:rPr lang="en-US" altLang="en-US" sz="2550" dirty="0"/>
              <a:t> Teks</a:t>
            </a:r>
          </a:p>
        </p:txBody>
      </p:sp>
      <p:pic>
        <p:nvPicPr>
          <p:cNvPr id="22530" name="Picture 2" descr="Featured Startup Pitch: AgilePad&amp;#39;s text-based project management software  is built to bring a new level of simplicity to the market - StartUp Beat">
            <a:extLst>
              <a:ext uri="{FF2B5EF4-FFF2-40B4-BE49-F238E27FC236}">
                <a16:creationId xmlns:a16="http://schemas.microsoft.com/office/drawing/2014/main" id="{F92EFB49-AAA7-4B7E-9858-CC2D060D93A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0478" y="1369219"/>
            <a:ext cx="3642544" cy="2914035"/>
          </a:xfrm>
          <a:prstGeom prst="rect">
            <a:avLst/>
          </a:prstGeom>
          <a:solidFill>
            <a:srgbClr val="FFFFFF"/>
          </a:solidFill>
        </p:spPr>
      </p:pic>
      <p:sp>
        <p:nvSpPr>
          <p:cNvPr id="14338" name="Rectangle 3">
            <a:extLst>
              <a:ext uri="{FF2B5EF4-FFF2-40B4-BE49-F238E27FC236}">
                <a16:creationId xmlns:a16="http://schemas.microsoft.com/office/drawing/2014/main" id="{72C17C59-BC36-450C-8E0F-1DEA93B1FBD7}"/>
              </a:ext>
            </a:extLst>
          </p:cNvPr>
          <p:cNvSpPr>
            <a:spLocks noGrp="1" noChangeArrowheads="1"/>
          </p:cNvSpPr>
          <p:nvPr>
            <p:ph sz="half" idx="2"/>
          </p:nvPr>
        </p:nvSpPr>
        <p:spPr>
          <a:xfrm>
            <a:off x="4648583" y="1369218"/>
            <a:ext cx="3886200" cy="2946937"/>
          </a:xfrm>
        </p:spPr>
        <p:txBody>
          <a:bodyPr>
            <a:normAutofit/>
          </a:bodyPr>
          <a:lstStyle/>
          <a:p>
            <a:pPr>
              <a:buFontTx/>
              <a:buNone/>
            </a:pPr>
            <a:r>
              <a:rPr lang="en-US" altLang="en-US" b="1" dirty="0"/>
              <a:t>1. </a:t>
            </a:r>
            <a:r>
              <a:rPr lang="en-US" altLang="en-US" b="1" dirty="0" err="1"/>
              <a:t>Urutan</a:t>
            </a:r>
            <a:r>
              <a:rPr lang="en-US" altLang="en-US" b="1" dirty="0"/>
              <a:t> </a:t>
            </a:r>
            <a:r>
              <a:rPr lang="en-US" altLang="en-US" b="1" dirty="0" err="1"/>
              <a:t>penyajian</a:t>
            </a:r>
            <a:endParaRPr lang="en-US" altLang="en-US" b="1" dirty="0"/>
          </a:p>
          <a:p>
            <a:pPr>
              <a:buFontTx/>
              <a:buNone/>
            </a:pPr>
            <a:r>
              <a:rPr lang="en-US" altLang="en-US" dirty="0"/>
              <a:t>	</a:t>
            </a:r>
            <a:r>
              <a:rPr lang="en-US" altLang="en-US" dirty="0" err="1"/>
              <a:t>Dalam</a:t>
            </a:r>
            <a:r>
              <a:rPr lang="en-US" altLang="en-US" dirty="0"/>
              <a:t> model </a:t>
            </a:r>
            <a:r>
              <a:rPr lang="en-US" altLang="en-US" dirty="0" err="1"/>
              <a:t>pengguna</a:t>
            </a:r>
            <a:r>
              <a:rPr lang="en-US" altLang="en-US" dirty="0"/>
              <a:t> </a:t>
            </a:r>
            <a:r>
              <a:rPr lang="en-US" altLang="en-US" dirty="0" err="1"/>
              <a:t>telah</a:t>
            </a:r>
            <a:r>
              <a:rPr lang="en-US" altLang="en-US" dirty="0"/>
              <a:t> </a:t>
            </a:r>
            <a:r>
              <a:rPr lang="en-US" altLang="en-US" dirty="0" err="1"/>
              <a:t>dijelaskan</a:t>
            </a:r>
            <a:r>
              <a:rPr lang="en-US" altLang="en-US" dirty="0"/>
              <a:t> </a:t>
            </a:r>
            <a:r>
              <a:rPr lang="en-US" altLang="en-US" dirty="0" err="1"/>
              <a:t>urutan</a:t>
            </a:r>
            <a:r>
              <a:rPr lang="en-US" altLang="en-US" dirty="0"/>
              <a:t> </a:t>
            </a:r>
            <a:r>
              <a:rPr lang="en-US" altLang="en-US" dirty="0" err="1"/>
              <a:t>operasi</a:t>
            </a:r>
            <a:r>
              <a:rPr lang="en-US" altLang="en-US" dirty="0"/>
              <a:t> </a:t>
            </a:r>
            <a:r>
              <a:rPr lang="en-US" altLang="en-US" dirty="0" err="1"/>
              <a:t>dari</a:t>
            </a:r>
            <a:r>
              <a:rPr lang="en-US" altLang="en-US" dirty="0"/>
              <a:t> </a:t>
            </a:r>
            <a:r>
              <a:rPr lang="en-US" altLang="en-US" dirty="0" err="1"/>
              <a:t>sebuah</a:t>
            </a:r>
            <a:r>
              <a:rPr lang="en-US" altLang="en-US" dirty="0"/>
              <a:t> program </a:t>
            </a:r>
            <a:r>
              <a:rPr lang="sv-SE" altLang="en-US" dirty="0"/>
              <a:t>aplikasii, sehingga </a:t>
            </a:r>
            <a:r>
              <a:rPr lang="sv-SE" altLang="en-US" dirty="0">
                <a:solidFill>
                  <a:srgbClr val="00B050"/>
                </a:solidFill>
              </a:rPr>
              <a:t>urutan penyajianpun harus disesuaikan dengan model </a:t>
            </a:r>
            <a:r>
              <a:rPr lang="en-US" altLang="en-US" dirty="0" err="1">
                <a:solidFill>
                  <a:srgbClr val="00B050"/>
                </a:solidFill>
              </a:rPr>
              <a:t>pengguna</a:t>
            </a:r>
            <a:r>
              <a:rPr lang="en-US" altLang="en-US" dirty="0">
                <a:solidFill>
                  <a:srgbClr val="00B050"/>
                </a:solidFill>
              </a:rPr>
              <a:t> yang </a:t>
            </a:r>
            <a:r>
              <a:rPr lang="en-US" altLang="en-US" dirty="0" err="1">
                <a:solidFill>
                  <a:srgbClr val="00B050"/>
                </a:solidFill>
              </a:rPr>
              <a:t>telah</a:t>
            </a:r>
            <a:r>
              <a:rPr lang="en-US" altLang="en-US" dirty="0">
                <a:solidFill>
                  <a:srgbClr val="00B050"/>
                </a:solidFill>
              </a:rPr>
              <a:t> </a:t>
            </a:r>
            <a:r>
              <a:rPr lang="en-US" altLang="en-US" dirty="0" err="1">
                <a:solidFill>
                  <a:srgbClr val="00B050"/>
                </a:solidFill>
              </a:rPr>
              <a:t>disusun</a:t>
            </a:r>
            <a:r>
              <a:rPr lang="en-US" altLang="en-US" dirty="0"/>
              <a:t>. Jika </a:t>
            </a:r>
            <a:r>
              <a:rPr lang="en-US" altLang="en-US" dirty="0" err="1"/>
              <a:t>hal</a:t>
            </a:r>
            <a:r>
              <a:rPr lang="en-US" altLang="en-US" dirty="0"/>
              <a:t> </a:t>
            </a:r>
            <a:r>
              <a:rPr lang="en-US" altLang="en-US" dirty="0" err="1"/>
              <a:t>ini</a:t>
            </a:r>
            <a:r>
              <a:rPr lang="en-US" altLang="en-US" dirty="0"/>
              <a:t> </a:t>
            </a:r>
            <a:r>
              <a:rPr lang="en-US" altLang="en-US" dirty="0" err="1"/>
              <a:t>tidak</a:t>
            </a:r>
            <a:r>
              <a:rPr lang="en-US" altLang="en-US" dirty="0"/>
              <a:t> </a:t>
            </a:r>
            <a:r>
              <a:rPr lang="en-US" altLang="en-US" dirty="0" err="1"/>
              <a:t>dapat</a:t>
            </a:r>
            <a:r>
              <a:rPr lang="en-US" altLang="en-US" dirty="0"/>
              <a:t> </a:t>
            </a:r>
            <a:r>
              <a:rPr lang="en-US" altLang="en-US" dirty="0" err="1"/>
              <a:t>dicapai</a:t>
            </a:r>
            <a:r>
              <a:rPr lang="en-US" altLang="en-US" dirty="0"/>
              <a:t>, </a:t>
            </a:r>
            <a:r>
              <a:rPr lang="en-US" altLang="en-US" i="1" dirty="0" err="1"/>
              <a:t>desainer</a:t>
            </a:r>
            <a:r>
              <a:rPr lang="en-US" altLang="en-US" i="1" dirty="0"/>
              <a:t> </a:t>
            </a:r>
            <a:r>
              <a:rPr lang="en-US" altLang="en-US" i="1" dirty="0" err="1"/>
              <a:t>harus</a:t>
            </a:r>
            <a:r>
              <a:rPr lang="en-US" altLang="en-US" i="1" dirty="0"/>
              <a:t> </a:t>
            </a:r>
            <a:r>
              <a:rPr lang="en-US" altLang="en-US" dirty="0" err="1"/>
              <a:t>harus</a:t>
            </a:r>
            <a:r>
              <a:rPr lang="en-US" altLang="en-US" dirty="0"/>
              <a:t> </a:t>
            </a:r>
            <a:r>
              <a:rPr lang="en-US" altLang="en-US" dirty="0" err="1"/>
              <a:t>membuat</a:t>
            </a:r>
            <a:r>
              <a:rPr lang="en-US" altLang="en-US" dirty="0"/>
              <a:t> </a:t>
            </a:r>
            <a:r>
              <a:rPr lang="en-US" altLang="en-US" dirty="0" err="1"/>
              <a:t>semacam</a:t>
            </a:r>
            <a:r>
              <a:rPr lang="en-US" altLang="en-US" dirty="0"/>
              <a:t> </a:t>
            </a:r>
            <a:r>
              <a:rPr lang="en-US" altLang="en-US" dirty="0" err="1"/>
              <a:t>kesepakatan</a:t>
            </a:r>
            <a:r>
              <a:rPr lang="en-US" altLang="en-US" dirty="0"/>
              <a:t> </a:t>
            </a:r>
            <a:r>
              <a:rPr lang="en-US" altLang="en-US" dirty="0" err="1"/>
              <a:t>dengan</a:t>
            </a:r>
            <a:r>
              <a:rPr lang="en-US" altLang="en-US" dirty="0"/>
              <a:t> </a:t>
            </a:r>
            <a:r>
              <a:rPr lang="en-US" altLang="en-US" dirty="0" err="1"/>
              <a:t>calon</a:t>
            </a:r>
            <a:r>
              <a:rPr lang="en-US" altLang="en-US" dirty="0"/>
              <a:t> </a:t>
            </a:r>
            <a:r>
              <a:rPr lang="en-US" altLang="en-US" dirty="0" err="1"/>
              <a:t>pengguna</a:t>
            </a:r>
            <a:r>
              <a:rPr lang="en-US" altLang="en-US" dirty="0"/>
              <a:t> </a:t>
            </a:r>
            <a:r>
              <a:rPr lang="en-US" altLang="en-US" dirty="0" err="1"/>
              <a:t>tentang</a:t>
            </a:r>
            <a:r>
              <a:rPr lang="en-US" altLang="en-US" dirty="0"/>
              <a:t> </a:t>
            </a:r>
            <a:r>
              <a:rPr lang="en-US" altLang="en-US" dirty="0" err="1"/>
              <a:t>urutan</a:t>
            </a:r>
            <a:r>
              <a:rPr lang="en-US" altLang="en-US" dirty="0"/>
              <a:t> </a:t>
            </a:r>
            <a:r>
              <a:rPr lang="en-US" altLang="en-US" dirty="0" err="1"/>
              <a:t>tampilan</a:t>
            </a:r>
            <a:r>
              <a:rPr lang="en-US" altLang="en-US" dirty="0"/>
              <a:t> yang </a:t>
            </a:r>
            <a:r>
              <a:rPr lang="en-US" altLang="en-US" dirty="0" err="1"/>
              <a:t>akan</a:t>
            </a:r>
            <a:r>
              <a:rPr lang="en-US" altLang="en-US" dirty="0"/>
              <a:t> </a:t>
            </a:r>
            <a:r>
              <a:rPr lang="en-US" altLang="en-US" dirty="0" err="1"/>
              <a:t>digunakan</a:t>
            </a:r>
            <a:r>
              <a:rPr lang="en-US" altLang="en-US" dirty="0"/>
              <a:t>. </a:t>
            </a:r>
            <a:r>
              <a:rPr lang="en-US" altLang="en-US" dirty="0" err="1"/>
              <a:t>Dengan</a:t>
            </a:r>
            <a:r>
              <a:rPr lang="en-US" altLang="en-US" dirty="0"/>
              <a:t> </a:t>
            </a:r>
            <a:r>
              <a:rPr lang="en-US" altLang="en-US" dirty="0" err="1"/>
              <a:t>cara</a:t>
            </a:r>
            <a:r>
              <a:rPr lang="en-US" altLang="en-US" dirty="0"/>
              <a:t> </a:t>
            </a:r>
            <a:r>
              <a:rPr lang="en-US" altLang="en-US" dirty="0" err="1"/>
              <a:t>seperti</a:t>
            </a:r>
            <a:r>
              <a:rPr lang="en-US" altLang="en-US" dirty="0"/>
              <a:t> </a:t>
            </a:r>
            <a:r>
              <a:rPr lang="en-US" altLang="en-US" dirty="0" err="1"/>
              <a:t>ini</a:t>
            </a:r>
            <a:r>
              <a:rPr lang="en-US" altLang="en-US" dirty="0"/>
              <a:t>, </a:t>
            </a:r>
            <a:r>
              <a:rPr lang="en-US" altLang="en-US" dirty="0" err="1"/>
              <a:t>pengguna</a:t>
            </a:r>
            <a:r>
              <a:rPr lang="en-US" altLang="en-US" dirty="0"/>
              <a:t> </a:t>
            </a:r>
            <a:r>
              <a:rPr lang="en-US" altLang="en-US" dirty="0" err="1"/>
              <a:t>tidak</a:t>
            </a:r>
            <a:r>
              <a:rPr lang="en-US" altLang="en-US" dirty="0"/>
              <a:t> </a:t>
            </a:r>
            <a:r>
              <a:rPr lang="en-US" altLang="en-US" dirty="0" err="1"/>
              <a:t>merasa</a:t>
            </a:r>
            <a:r>
              <a:rPr lang="en-US" altLang="en-US" dirty="0"/>
              <a:t> </a:t>
            </a:r>
            <a:r>
              <a:rPr lang="en-US" altLang="en-US" dirty="0" err="1"/>
              <a:t>tertipu</a:t>
            </a:r>
            <a:r>
              <a:rPr lang="en-US" altLang="en-US" dirty="0"/>
              <a:t> </a:t>
            </a:r>
            <a:r>
              <a:rPr lang="en-US" altLang="en-US" dirty="0" err="1"/>
              <a:t>dengan</a:t>
            </a:r>
            <a:r>
              <a:rPr lang="en-US" altLang="en-US" dirty="0"/>
              <a:t> </a:t>
            </a:r>
            <a:r>
              <a:rPr lang="en-US" altLang="en-US" dirty="0" err="1"/>
              <a:t>apa</a:t>
            </a:r>
            <a:r>
              <a:rPr lang="en-US" altLang="en-US" dirty="0"/>
              <a:t> yang </a:t>
            </a:r>
            <a:r>
              <a:rPr lang="en-US" altLang="en-US" dirty="0" err="1"/>
              <a:t>sebelumnya</a:t>
            </a:r>
            <a:r>
              <a:rPr lang="en-US" altLang="en-US" dirty="0"/>
              <a:t> </a:t>
            </a:r>
            <a:r>
              <a:rPr lang="en-US" altLang="en-US" dirty="0" err="1"/>
              <a:t>telah</a:t>
            </a:r>
            <a:r>
              <a:rPr lang="en-US" altLang="en-US" dirty="0"/>
              <a:t> </a:t>
            </a:r>
            <a:r>
              <a:rPr lang="en-US" altLang="en-US" dirty="0" err="1"/>
              <a:t>disepakati</a:t>
            </a:r>
            <a:r>
              <a:rPr lang="en-US" altLang="en-US" dirty="0"/>
              <a:t> </a:t>
            </a:r>
            <a:r>
              <a:rPr lang="en-US" altLang="en-US" dirty="0" err="1"/>
              <a:t>bersama</a:t>
            </a:r>
            <a:r>
              <a:rPr lang="en-US" altLang="en-US" dirty="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ooter Placeholder 1">
            <a:extLst>
              <a:ext uri="{FF2B5EF4-FFF2-40B4-BE49-F238E27FC236}">
                <a16:creationId xmlns:a16="http://schemas.microsoft.com/office/drawing/2014/main" id="{505E853F-125E-4A2D-BD99-F7D073E54A65}"/>
              </a:ext>
            </a:extLst>
          </p:cNvPr>
          <p:cNvSpPr>
            <a:spLocks noGrp="1"/>
          </p:cNvSpPr>
          <p:nvPr>
            <p:ph type="ftr" sz="quarter" idx="11"/>
          </p:nvPr>
        </p:nvSpPr>
        <p:spPr>
          <a:xfrm>
            <a:off x="609218" y="4348327"/>
            <a:ext cx="3086100" cy="273844"/>
          </a:xfrm>
        </p:spPr>
        <p:txBody>
          <a:bodyPr anchor="ctr">
            <a:normAutofit/>
          </a:bodyPr>
          <a:lstStyle/>
          <a:p>
            <a:pPr>
              <a:spcAft>
                <a:spcPts val="450"/>
              </a:spcAft>
            </a:pPr>
            <a:r>
              <a:rPr lang="en-US"/>
              <a:t>JTI POLINEMA</a:t>
            </a:r>
            <a:endParaRPr lang="ru-RU"/>
          </a:p>
        </p:txBody>
      </p:sp>
      <p:sp>
        <p:nvSpPr>
          <p:cNvPr id="73" name="Slide Number Placeholder 2">
            <a:extLst>
              <a:ext uri="{FF2B5EF4-FFF2-40B4-BE49-F238E27FC236}">
                <a16:creationId xmlns:a16="http://schemas.microsoft.com/office/drawing/2014/main" id="{21369C21-0AE2-4B49-B33B-040EE80FB828}"/>
              </a:ext>
            </a:extLst>
          </p:cNvPr>
          <p:cNvSpPr>
            <a:spLocks noGrp="1"/>
          </p:cNvSpPr>
          <p:nvPr>
            <p:ph type="sldNum" sz="quarter" idx="12"/>
          </p:nvPr>
        </p:nvSpPr>
        <p:spPr>
          <a:xfrm>
            <a:off x="8103268" y="4362615"/>
            <a:ext cx="412082" cy="273844"/>
          </a:xfrm>
        </p:spPr>
        <p:txBody>
          <a:bodyPr anchor="ctr">
            <a:normAutofit/>
          </a:bodyPr>
          <a:lstStyle/>
          <a:p>
            <a:pPr>
              <a:spcAft>
                <a:spcPts val="450"/>
              </a:spcAft>
            </a:pPr>
            <a:fld id="{D495E168-DA5E-4888-8D8A-92B118324C14}" type="slidenum">
              <a:rPr lang="ru-RU" smtClean="0"/>
              <a:pPr>
                <a:spcAft>
                  <a:spcPts val="450"/>
                </a:spcAft>
              </a:pPr>
              <a:t>13</a:t>
            </a:fld>
            <a:endParaRPr lang="ru-RU"/>
          </a:p>
        </p:txBody>
      </p:sp>
      <p:sp>
        <p:nvSpPr>
          <p:cNvPr id="75" name="Title 3">
            <a:extLst>
              <a:ext uri="{FF2B5EF4-FFF2-40B4-BE49-F238E27FC236}">
                <a16:creationId xmlns:a16="http://schemas.microsoft.com/office/drawing/2014/main" id="{0F94E1E5-4DE7-4B13-B78E-43CEA70BBF7C}"/>
              </a:ext>
            </a:extLst>
          </p:cNvPr>
          <p:cNvSpPr>
            <a:spLocks noGrp="1"/>
          </p:cNvSpPr>
          <p:nvPr>
            <p:ph type="title"/>
          </p:nvPr>
        </p:nvSpPr>
        <p:spPr>
          <a:xfrm>
            <a:off x="628650" y="273844"/>
            <a:ext cx="6787889" cy="709124"/>
          </a:xfrm>
        </p:spPr>
        <p:txBody>
          <a:bodyPr anchor="ctr">
            <a:normAutofit/>
          </a:bodyPr>
          <a:lstStyle/>
          <a:p>
            <a:r>
              <a:rPr lang="en-US" altLang="en-US" sz="2550" dirty="0"/>
              <a:t>B. </a:t>
            </a:r>
            <a:r>
              <a:rPr lang="en-US" altLang="en-US" sz="2550" dirty="0" err="1"/>
              <a:t>Perancangan</a:t>
            </a:r>
            <a:r>
              <a:rPr lang="en-US" altLang="en-US" sz="2550" dirty="0"/>
              <a:t> </a:t>
            </a:r>
            <a:r>
              <a:rPr lang="en-US" altLang="en-US" sz="2550" dirty="0" err="1"/>
              <a:t>Tampilan</a:t>
            </a:r>
            <a:r>
              <a:rPr lang="en-US" altLang="en-US" sz="2550" dirty="0"/>
              <a:t> </a:t>
            </a:r>
            <a:r>
              <a:rPr lang="en-US" altLang="en-US" sz="2550" dirty="0" err="1"/>
              <a:t>Berbasis</a:t>
            </a:r>
            <a:r>
              <a:rPr lang="en-US" altLang="en-US" sz="2550" dirty="0"/>
              <a:t> Teks</a:t>
            </a:r>
            <a:endParaRPr lang="en-US" sz="2550" dirty="0"/>
          </a:p>
        </p:txBody>
      </p:sp>
      <p:pic>
        <p:nvPicPr>
          <p:cNvPr id="21506" name="Picture 2" descr="Text-based user interface - YouTube">
            <a:extLst>
              <a:ext uri="{FF2B5EF4-FFF2-40B4-BE49-F238E27FC236}">
                <a16:creationId xmlns:a16="http://schemas.microsoft.com/office/drawing/2014/main" id="{96042564-4014-458D-BCC8-047D778D608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628650" y="1733242"/>
            <a:ext cx="3886200" cy="2185988"/>
          </a:xfrm>
          <a:prstGeom prst="rect">
            <a:avLst/>
          </a:prstGeom>
          <a:solidFill>
            <a:srgbClr val="FFFFFF"/>
          </a:solidFill>
        </p:spPr>
      </p:pic>
      <p:sp>
        <p:nvSpPr>
          <p:cNvPr id="5122" name="Rectangle 3">
            <a:extLst>
              <a:ext uri="{FF2B5EF4-FFF2-40B4-BE49-F238E27FC236}">
                <a16:creationId xmlns:a16="http://schemas.microsoft.com/office/drawing/2014/main" id="{9474C6E8-0871-4A38-935C-5F8BDA1C243F}"/>
              </a:ext>
            </a:extLst>
          </p:cNvPr>
          <p:cNvSpPr>
            <a:spLocks noGrp="1" noChangeArrowheads="1"/>
          </p:cNvSpPr>
          <p:nvPr>
            <p:ph sz="half" idx="2"/>
          </p:nvPr>
        </p:nvSpPr>
        <p:spPr>
          <a:xfrm>
            <a:off x="4648583" y="1369218"/>
            <a:ext cx="3886200" cy="2946937"/>
          </a:xfrm>
        </p:spPr>
        <p:txBody>
          <a:bodyPr>
            <a:normAutofit/>
          </a:bodyPr>
          <a:lstStyle/>
          <a:p>
            <a:pPr>
              <a:buFontTx/>
              <a:buNone/>
              <a:defRPr/>
            </a:pPr>
            <a:r>
              <a:rPr lang="en-US" sz="1125" b="1" dirty="0"/>
              <a:t>2. </a:t>
            </a:r>
            <a:r>
              <a:rPr lang="en-US" sz="1125" b="1" dirty="0" err="1"/>
              <a:t>Kelonggaran</a:t>
            </a:r>
            <a:r>
              <a:rPr lang="en-US" sz="1125" b="1" dirty="0"/>
              <a:t> (spaciousness)</a:t>
            </a:r>
          </a:p>
          <a:p>
            <a:pPr marL="0" indent="0">
              <a:buNone/>
              <a:defRPr/>
            </a:pPr>
            <a:r>
              <a:rPr lang="en-US" sz="1125" dirty="0" err="1"/>
              <a:t>Penggunaan</a:t>
            </a:r>
            <a:r>
              <a:rPr lang="en-US" sz="1125" dirty="0"/>
              <a:t> </a:t>
            </a:r>
            <a:r>
              <a:rPr lang="en-US" sz="1125" dirty="0" err="1"/>
              <a:t>tabulasi</a:t>
            </a:r>
            <a:r>
              <a:rPr lang="en-US" sz="1125" dirty="0"/>
              <a:t> dan </a:t>
            </a:r>
            <a:r>
              <a:rPr lang="en-US" sz="1125" dirty="0" err="1"/>
              <a:t>sejumlah</a:t>
            </a:r>
            <a:r>
              <a:rPr lang="en-US" sz="1125" dirty="0"/>
              <a:t> </a:t>
            </a:r>
            <a:r>
              <a:rPr lang="en-US" sz="1125" dirty="0" err="1"/>
              <a:t>spasi</a:t>
            </a:r>
            <a:r>
              <a:rPr lang="en-US" sz="1125" dirty="0"/>
              <a:t>, </a:t>
            </a:r>
            <a:r>
              <a:rPr lang="en-US" sz="1125" dirty="0" err="1"/>
              <a:t>meskipun</a:t>
            </a:r>
            <a:r>
              <a:rPr lang="en-US" sz="1125" dirty="0"/>
              <a:t> </a:t>
            </a:r>
            <a:r>
              <a:rPr lang="en-US" sz="1125" dirty="0" err="1"/>
              <a:t>kadang-kadang</a:t>
            </a:r>
            <a:r>
              <a:rPr lang="en-US" sz="1125" dirty="0"/>
              <a:t> </a:t>
            </a:r>
            <a:r>
              <a:rPr lang="en-US" sz="1125" dirty="0" err="1"/>
              <a:t>menghabiskan</a:t>
            </a:r>
            <a:r>
              <a:rPr lang="en-US" sz="1125" dirty="0"/>
              <a:t> </a:t>
            </a:r>
            <a:r>
              <a:rPr lang="en-US" sz="1125" dirty="0" err="1"/>
              <a:t>tempat</a:t>
            </a:r>
            <a:r>
              <a:rPr lang="en-US" sz="1125" dirty="0"/>
              <a:t> </a:t>
            </a:r>
            <a:r>
              <a:rPr lang="en-US" sz="1125" dirty="0" err="1"/>
              <a:t>kosong</a:t>
            </a:r>
            <a:r>
              <a:rPr lang="en-US" sz="1125" dirty="0"/>
              <a:t> pada </a:t>
            </a:r>
            <a:r>
              <a:rPr lang="en-US" sz="1125" dirty="0" err="1"/>
              <a:t>layar</a:t>
            </a:r>
            <a:r>
              <a:rPr lang="en-US" sz="1125" dirty="0"/>
              <a:t> </a:t>
            </a:r>
            <a:r>
              <a:rPr lang="en-US" sz="1125" dirty="0" err="1"/>
              <a:t>akan</a:t>
            </a:r>
            <a:r>
              <a:rPr lang="en-US" sz="1125" dirty="0"/>
              <a:t> </a:t>
            </a:r>
            <a:r>
              <a:rPr lang="en-US" sz="1125" dirty="0" err="1"/>
              <a:t>memudahkan</a:t>
            </a:r>
            <a:r>
              <a:rPr lang="en-US" sz="1125" dirty="0"/>
              <a:t> </a:t>
            </a:r>
            <a:r>
              <a:rPr lang="en-US" sz="1125" dirty="0" err="1"/>
              <a:t>pengguna</a:t>
            </a:r>
            <a:r>
              <a:rPr lang="en-US" sz="1125" dirty="0"/>
              <a:t> </a:t>
            </a:r>
            <a:r>
              <a:rPr lang="en-US" sz="1125" dirty="0" err="1"/>
              <a:t>mencari</a:t>
            </a:r>
            <a:r>
              <a:rPr lang="en-US" sz="1125" dirty="0"/>
              <a:t> </a:t>
            </a:r>
            <a:r>
              <a:rPr lang="en-US" sz="1125" dirty="0" err="1"/>
              <a:t>suatu</a:t>
            </a:r>
            <a:r>
              <a:rPr lang="en-US" sz="1125" dirty="0"/>
              <a:t> </a:t>
            </a:r>
            <a:r>
              <a:rPr lang="en-US" sz="1125" dirty="0" err="1"/>
              <a:t>teks</a:t>
            </a:r>
            <a:r>
              <a:rPr lang="en-US" sz="1125" dirty="0"/>
              <a:t> yang </a:t>
            </a:r>
            <a:r>
              <a:rPr lang="en-US" sz="1125" dirty="0" err="1"/>
              <a:t>diinginkan</a:t>
            </a:r>
            <a:r>
              <a:rPr lang="en-US" sz="1125" dirty="0"/>
              <a:t>. </a:t>
            </a:r>
            <a:r>
              <a:rPr lang="en-US" sz="1125" dirty="0">
                <a:solidFill>
                  <a:srgbClr val="00B050"/>
                </a:solidFill>
              </a:rPr>
              <a:t>Teks-</a:t>
            </a:r>
            <a:r>
              <a:rPr lang="en-US" sz="1125" dirty="0" err="1">
                <a:solidFill>
                  <a:srgbClr val="00B050"/>
                </a:solidFill>
              </a:rPr>
              <a:t>teks</a:t>
            </a:r>
            <a:r>
              <a:rPr lang="en-US" sz="1125" dirty="0">
                <a:solidFill>
                  <a:srgbClr val="00B050"/>
                </a:solidFill>
              </a:rPr>
              <a:t> </a:t>
            </a:r>
            <a:r>
              <a:rPr lang="en-US" sz="1125" dirty="0" err="1">
                <a:solidFill>
                  <a:srgbClr val="00B050"/>
                </a:solidFill>
              </a:rPr>
              <a:t>harus</a:t>
            </a:r>
            <a:r>
              <a:rPr lang="en-US" sz="1125" dirty="0">
                <a:solidFill>
                  <a:srgbClr val="00B050"/>
                </a:solidFill>
              </a:rPr>
              <a:t> </a:t>
            </a:r>
            <a:r>
              <a:rPr lang="en-US" sz="1125" dirty="0" err="1">
                <a:solidFill>
                  <a:srgbClr val="00B050"/>
                </a:solidFill>
              </a:rPr>
              <a:t>ditempatkan</a:t>
            </a:r>
            <a:r>
              <a:rPr lang="en-US" sz="1125" dirty="0">
                <a:solidFill>
                  <a:srgbClr val="00B050"/>
                </a:solidFill>
              </a:rPr>
              <a:t> </a:t>
            </a:r>
            <a:r>
              <a:rPr lang="en-US" sz="1125" dirty="0" err="1">
                <a:solidFill>
                  <a:srgbClr val="00B050"/>
                </a:solidFill>
              </a:rPr>
              <a:t>dalam</a:t>
            </a:r>
            <a:r>
              <a:rPr lang="en-US" sz="1125" dirty="0">
                <a:solidFill>
                  <a:srgbClr val="00B050"/>
                </a:solidFill>
              </a:rPr>
              <a:t> </a:t>
            </a:r>
            <a:r>
              <a:rPr lang="en-US" sz="1125" dirty="0" err="1">
                <a:solidFill>
                  <a:srgbClr val="00B050"/>
                </a:solidFill>
              </a:rPr>
              <a:t>posisi</a:t>
            </a:r>
            <a:r>
              <a:rPr lang="en-US" sz="1125" dirty="0">
                <a:solidFill>
                  <a:srgbClr val="00B050"/>
                </a:solidFill>
              </a:rPr>
              <a:t> </a:t>
            </a:r>
            <a:r>
              <a:rPr lang="en-US" sz="1125" dirty="0" err="1">
                <a:solidFill>
                  <a:srgbClr val="00B050"/>
                </a:solidFill>
              </a:rPr>
              <a:t>tertentu</a:t>
            </a:r>
            <a:r>
              <a:rPr lang="en-US" sz="1125" dirty="0">
                <a:solidFill>
                  <a:srgbClr val="00B050"/>
                </a:solidFill>
              </a:rPr>
              <a:t> </a:t>
            </a:r>
            <a:r>
              <a:rPr lang="en-US" sz="1125" dirty="0" err="1">
                <a:solidFill>
                  <a:srgbClr val="00B050"/>
                </a:solidFill>
              </a:rPr>
              <a:t>dengan</a:t>
            </a:r>
            <a:r>
              <a:rPr lang="en-US" sz="1125" dirty="0">
                <a:solidFill>
                  <a:srgbClr val="00B050"/>
                </a:solidFill>
              </a:rPr>
              <a:t> </a:t>
            </a:r>
            <a:r>
              <a:rPr lang="en-US" sz="1125" dirty="0" err="1">
                <a:solidFill>
                  <a:srgbClr val="00B050"/>
                </a:solidFill>
              </a:rPr>
              <a:t>harapan</a:t>
            </a:r>
            <a:r>
              <a:rPr lang="en-US" sz="1125" dirty="0">
                <a:solidFill>
                  <a:srgbClr val="00B050"/>
                </a:solidFill>
              </a:rPr>
              <a:t> </a:t>
            </a:r>
            <a:r>
              <a:rPr lang="en-US" sz="1125" dirty="0" err="1">
                <a:solidFill>
                  <a:srgbClr val="00B050"/>
                </a:solidFill>
              </a:rPr>
              <a:t>ia</a:t>
            </a:r>
            <a:r>
              <a:rPr lang="en-US" sz="1125" dirty="0">
                <a:solidFill>
                  <a:srgbClr val="00B050"/>
                </a:solidFill>
              </a:rPr>
              <a:t> </a:t>
            </a:r>
            <a:r>
              <a:rPr lang="en-US" sz="1125" dirty="0" err="1">
                <a:solidFill>
                  <a:srgbClr val="00B050"/>
                </a:solidFill>
              </a:rPr>
              <a:t>dapat</a:t>
            </a:r>
            <a:r>
              <a:rPr lang="en-US" sz="1125" dirty="0">
                <a:solidFill>
                  <a:srgbClr val="00B050"/>
                </a:solidFill>
              </a:rPr>
              <a:t> </a:t>
            </a:r>
            <a:r>
              <a:rPr lang="en-US" sz="1125" dirty="0" err="1">
                <a:solidFill>
                  <a:srgbClr val="00B050"/>
                </a:solidFill>
              </a:rPr>
              <a:t>langsung</a:t>
            </a:r>
            <a:r>
              <a:rPr lang="en-US" sz="1125" dirty="0">
                <a:solidFill>
                  <a:srgbClr val="00B050"/>
                </a:solidFill>
              </a:rPr>
              <a:t> </a:t>
            </a:r>
            <a:r>
              <a:rPr lang="en-US" sz="1125" dirty="0" err="1">
                <a:solidFill>
                  <a:srgbClr val="00B050"/>
                </a:solidFill>
              </a:rPr>
              <a:t>memusatkan</a:t>
            </a:r>
            <a:r>
              <a:rPr lang="en-US" sz="1125" dirty="0">
                <a:solidFill>
                  <a:srgbClr val="00B050"/>
                </a:solidFill>
              </a:rPr>
              <a:t> </a:t>
            </a:r>
            <a:r>
              <a:rPr lang="en-US" sz="1125" dirty="0" err="1">
                <a:solidFill>
                  <a:srgbClr val="00B050"/>
                </a:solidFill>
              </a:rPr>
              <a:t>perhatian</a:t>
            </a:r>
            <a:r>
              <a:rPr lang="en-US" sz="1125" dirty="0">
                <a:solidFill>
                  <a:srgbClr val="00B050"/>
                </a:solidFill>
              </a:rPr>
              <a:t> </a:t>
            </a:r>
            <a:r>
              <a:rPr lang="en-US" sz="1125" dirty="0" err="1">
                <a:solidFill>
                  <a:srgbClr val="00B050"/>
                </a:solidFill>
              </a:rPr>
              <a:t>pengguna</a:t>
            </a:r>
            <a:r>
              <a:rPr lang="en-US" sz="1125" dirty="0"/>
              <a:t>.</a:t>
            </a:r>
            <a:endParaRPr lang="en-US" sz="1125" b="1" dirty="0"/>
          </a:p>
          <a:p>
            <a:pPr marL="0" indent="0">
              <a:buNone/>
              <a:defRPr/>
            </a:pPr>
            <a:endParaRPr lang="en-US" sz="1125" b="1" dirty="0"/>
          </a:p>
          <a:p>
            <a:pPr>
              <a:buFontTx/>
              <a:buNone/>
              <a:defRPr/>
            </a:pPr>
            <a:r>
              <a:rPr lang="en-US" sz="1125" b="1" dirty="0"/>
              <a:t>3. </a:t>
            </a:r>
            <a:r>
              <a:rPr lang="en-US" sz="1125" b="1" dirty="0" err="1"/>
              <a:t>Pengelompokan</a:t>
            </a:r>
            <a:endParaRPr lang="en-US" sz="1125" b="1" dirty="0"/>
          </a:p>
          <a:p>
            <a:pPr marL="0" indent="0">
              <a:buNone/>
              <a:tabLst>
                <a:tab pos="44054" algn="l"/>
              </a:tabLst>
              <a:defRPr/>
            </a:pPr>
            <a:r>
              <a:rPr lang="en-US" sz="1125" dirty="0">
                <a:solidFill>
                  <a:srgbClr val="00B050"/>
                </a:solidFill>
              </a:rPr>
              <a:t>Data yang </a:t>
            </a:r>
            <a:r>
              <a:rPr lang="en-US" sz="1125" dirty="0" err="1">
                <a:solidFill>
                  <a:srgbClr val="00B050"/>
                </a:solidFill>
              </a:rPr>
              <a:t>saling</a:t>
            </a:r>
            <a:r>
              <a:rPr lang="en-US" sz="1125" dirty="0">
                <a:solidFill>
                  <a:srgbClr val="00B050"/>
                </a:solidFill>
              </a:rPr>
              <a:t> </a:t>
            </a:r>
            <a:r>
              <a:rPr lang="en-US" sz="1125" dirty="0" err="1">
                <a:solidFill>
                  <a:srgbClr val="00B050"/>
                </a:solidFill>
              </a:rPr>
              <a:t>berkaitan</a:t>
            </a:r>
            <a:r>
              <a:rPr lang="en-US" sz="1125" dirty="0">
                <a:solidFill>
                  <a:srgbClr val="00B050"/>
                </a:solidFill>
              </a:rPr>
              <a:t> </a:t>
            </a:r>
            <a:r>
              <a:rPr lang="en-US" sz="1125" dirty="0" err="1">
                <a:solidFill>
                  <a:srgbClr val="00B050"/>
                </a:solidFill>
              </a:rPr>
              <a:t>sebaiknya</a:t>
            </a:r>
            <a:r>
              <a:rPr lang="en-US" sz="1125" dirty="0">
                <a:solidFill>
                  <a:srgbClr val="00B050"/>
                </a:solidFill>
              </a:rPr>
              <a:t> </a:t>
            </a:r>
            <a:r>
              <a:rPr lang="en-US" sz="1125" dirty="0" err="1">
                <a:solidFill>
                  <a:srgbClr val="00B050"/>
                </a:solidFill>
              </a:rPr>
              <a:t>dikelompokkan</a:t>
            </a:r>
            <a:r>
              <a:rPr lang="en-US" sz="1125" dirty="0">
                <a:solidFill>
                  <a:srgbClr val="00B050"/>
                </a:solidFill>
              </a:rPr>
              <a:t> </a:t>
            </a:r>
            <a:r>
              <a:rPr lang="en-US" sz="1125" dirty="0" err="1">
                <a:solidFill>
                  <a:srgbClr val="00B050"/>
                </a:solidFill>
              </a:rPr>
              <a:t>untuk</a:t>
            </a:r>
            <a:r>
              <a:rPr lang="en-US" sz="1125" dirty="0">
                <a:solidFill>
                  <a:srgbClr val="00B050"/>
                </a:solidFill>
              </a:rPr>
              <a:t> </a:t>
            </a:r>
            <a:r>
              <a:rPr lang="en-US" sz="1125" dirty="0" err="1">
                <a:solidFill>
                  <a:srgbClr val="00B050"/>
                </a:solidFill>
              </a:rPr>
              <a:t>mempermudah</a:t>
            </a:r>
            <a:r>
              <a:rPr lang="en-US" sz="1125" dirty="0">
                <a:solidFill>
                  <a:srgbClr val="00B050"/>
                </a:solidFill>
              </a:rPr>
              <a:t> </a:t>
            </a:r>
            <a:r>
              <a:rPr lang="en-US" sz="1125" dirty="0" err="1">
                <a:solidFill>
                  <a:srgbClr val="00B050"/>
                </a:solidFill>
              </a:rPr>
              <a:t>penstrukturan</a:t>
            </a:r>
            <a:r>
              <a:rPr lang="en-US" sz="1125" dirty="0">
                <a:solidFill>
                  <a:srgbClr val="00B050"/>
                </a:solidFill>
              </a:rPr>
              <a:t> </a:t>
            </a:r>
            <a:r>
              <a:rPr lang="en-US" sz="1125" dirty="0" err="1">
                <a:solidFill>
                  <a:srgbClr val="00B050"/>
                </a:solidFill>
              </a:rPr>
              <a:t>layar</a:t>
            </a:r>
            <a:r>
              <a:rPr lang="en-US" sz="1125" dirty="0">
                <a:solidFill>
                  <a:srgbClr val="00B050"/>
                </a:solidFill>
              </a:rPr>
              <a:t> </a:t>
            </a:r>
            <a:r>
              <a:rPr lang="en-US" sz="1125" dirty="0" err="1">
                <a:solidFill>
                  <a:srgbClr val="00B050"/>
                </a:solidFill>
              </a:rPr>
              <a:t>tampilan</a:t>
            </a:r>
            <a:r>
              <a:rPr lang="en-US" sz="1125" dirty="0">
                <a:solidFill>
                  <a:srgbClr val="00B050"/>
                </a:solidFill>
              </a:rPr>
              <a:t> </a:t>
            </a:r>
            <a:r>
              <a:rPr lang="en-US" sz="1125" dirty="0" err="1">
                <a:solidFill>
                  <a:srgbClr val="00B050"/>
                </a:solidFill>
              </a:rPr>
              <a:t>secara</a:t>
            </a:r>
            <a:r>
              <a:rPr lang="en-US" sz="1125" dirty="0">
                <a:solidFill>
                  <a:srgbClr val="00B050"/>
                </a:solidFill>
              </a:rPr>
              <a:t>  </a:t>
            </a:r>
            <a:r>
              <a:rPr lang="en-US" sz="1125" dirty="0" err="1">
                <a:solidFill>
                  <a:srgbClr val="00B050"/>
                </a:solidFill>
              </a:rPr>
              <a:t>keseluruhan</a:t>
            </a:r>
            <a:r>
              <a:rPr lang="en-US" sz="1125" dirty="0">
                <a:solidFill>
                  <a:srgbClr val="00B050"/>
                </a:solidFill>
              </a:rPr>
              <a:t>. </a:t>
            </a:r>
            <a:r>
              <a:rPr lang="en-US" sz="1125" dirty="0" err="1"/>
              <a:t>Beberapa</a:t>
            </a:r>
            <a:r>
              <a:rPr lang="en-US" sz="1125" dirty="0"/>
              <a:t> </a:t>
            </a:r>
            <a:r>
              <a:rPr lang="en-US" sz="1125" dirty="0" err="1"/>
              <a:t>karakter</a:t>
            </a:r>
            <a:r>
              <a:rPr lang="en-US" sz="1125" dirty="0"/>
              <a:t> </a:t>
            </a:r>
            <a:r>
              <a:rPr lang="en-US" sz="1125" dirty="0" err="1"/>
              <a:t>khusus</a:t>
            </a:r>
            <a:r>
              <a:rPr lang="en-US" sz="1125" dirty="0"/>
              <a:t> </a:t>
            </a:r>
            <a:r>
              <a:rPr lang="en-US" sz="1125" dirty="0" err="1"/>
              <a:t>dapat</a:t>
            </a:r>
            <a:r>
              <a:rPr lang="en-US" sz="1125" dirty="0"/>
              <a:t> </a:t>
            </a:r>
            <a:r>
              <a:rPr lang="en-US" sz="1125" dirty="0" err="1"/>
              <a:t>dipasang</a:t>
            </a:r>
            <a:r>
              <a:rPr lang="en-US" sz="1125" dirty="0"/>
              <a:t> </a:t>
            </a:r>
            <a:r>
              <a:rPr lang="en-US" sz="1125" dirty="0" err="1"/>
              <a:t>untuk</a:t>
            </a:r>
            <a:r>
              <a:rPr lang="en-US" sz="1125" dirty="0"/>
              <a:t> </a:t>
            </a:r>
            <a:r>
              <a:rPr lang="en-US" sz="1125" dirty="0" err="1"/>
              <a:t>menunjukkan</a:t>
            </a:r>
            <a:r>
              <a:rPr lang="en-US" sz="1125" dirty="0"/>
              <a:t> </a:t>
            </a:r>
            <a:r>
              <a:rPr lang="en-US" sz="1125" dirty="0" err="1"/>
              <a:t>adanya</a:t>
            </a:r>
            <a:r>
              <a:rPr lang="en-US" sz="1125" dirty="0"/>
              <a:t> </a:t>
            </a:r>
            <a:r>
              <a:rPr lang="en-US" sz="1125" dirty="0" err="1"/>
              <a:t>pengelompokkan</a:t>
            </a:r>
            <a:r>
              <a:rPr lang="en-US" sz="1125" dirty="0"/>
              <a:t> </a:t>
            </a:r>
            <a:r>
              <a:rPr lang="en-US" sz="1125" dirty="0" err="1"/>
              <a:t>sejumlah</a:t>
            </a:r>
            <a:r>
              <a:rPr lang="en-US" sz="1125" dirty="0"/>
              <a:t> data.</a:t>
            </a:r>
            <a:endParaRPr lang="en-US" sz="1125" b="1" dirty="0"/>
          </a:p>
          <a:p>
            <a:pPr>
              <a:buFontTx/>
              <a:buNone/>
              <a:defRPr/>
            </a:pPr>
            <a:r>
              <a:rPr lang="en-US" sz="1125" dirty="0"/>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itle 1">
            <a:extLst>
              <a:ext uri="{FF2B5EF4-FFF2-40B4-BE49-F238E27FC236}">
                <a16:creationId xmlns:a16="http://schemas.microsoft.com/office/drawing/2014/main" id="{CA87DF51-B889-46F4-A1A5-AE9C8B2DABCA}"/>
              </a:ext>
            </a:extLst>
          </p:cNvPr>
          <p:cNvSpPr>
            <a:spLocks noGrp="1"/>
          </p:cNvSpPr>
          <p:nvPr>
            <p:ph type="title"/>
          </p:nvPr>
        </p:nvSpPr>
        <p:spPr>
          <a:xfrm>
            <a:off x="457200" y="205979"/>
            <a:ext cx="8229600" cy="857250"/>
          </a:xfrm>
        </p:spPr>
        <p:txBody>
          <a:bodyPr/>
          <a:lstStyle/>
          <a:p>
            <a:r>
              <a:rPr lang="en-US" altLang="en-US" dirty="0"/>
              <a:t>B. </a:t>
            </a:r>
            <a:r>
              <a:rPr lang="en-US" altLang="en-US" dirty="0" err="1"/>
              <a:t>Perancangan</a:t>
            </a:r>
            <a:r>
              <a:rPr lang="en-US" altLang="en-US" dirty="0"/>
              <a:t> </a:t>
            </a:r>
            <a:r>
              <a:rPr lang="en-US" altLang="en-US" dirty="0" err="1"/>
              <a:t>Tampilan</a:t>
            </a:r>
            <a:r>
              <a:rPr lang="en-US" altLang="en-US" dirty="0"/>
              <a:t> </a:t>
            </a:r>
            <a:r>
              <a:rPr lang="en-US" altLang="en-US" dirty="0" err="1"/>
              <a:t>Berbasis</a:t>
            </a:r>
            <a:r>
              <a:rPr lang="en-US" altLang="en-US" dirty="0"/>
              <a:t> Teks</a:t>
            </a:r>
            <a:endParaRPr lang="en-US" dirty="0"/>
          </a:p>
        </p:txBody>
      </p:sp>
      <p:sp>
        <p:nvSpPr>
          <p:cNvPr id="4" name="Rectangle 3">
            <a:extLst>
              <a:ext uri="{FF2B5EF4-FFF2-40B4-BE49-F238E27FC236}">
                <a16:creationId xmlns:a16="http://schemas.microsoft.com/office/drawing/2014/main" id="{F36E3CA0-8CA7-4C37-88D7-B841ABC1FBDE}"/>
              </a:ext>
            </a:extLst>
          </p:cNvPr>
          <p:cNvSpPr/>
          <p:nvPr/>
        </p:nvSpPr>
        <p:spPr>
          <a:xfrm>
            <a:off x="457200" y="1200153"/>
            <a:ext cx="4038600" cy="3394472"/>
          </a:xfrm>
          <a:prstGeom prst="rect">
            <a:avLst/>
          </a:prstGeom>
        </p:spPr>
        <p:txBody>
          <a:bodyPr vert="horz" lIns="68580" tIns="34290" rIns="68580" bIns="34290" rtlCol="0">
            <a:normAutofit/>
          </a:bodyPr>
          <a:lstStyle/>
          <a:p>
            <a:pPr>
              <a:lnSpc>
                <a:spcPct val="90000"/>
              </a:lnSpc>
              <a:spcAft>
                <a:spcPts val="450"/>
              </a:spcAft>
              <a:defRPr/>
            </a:pPr>
            <a:r>
              <a:rPr lang="en-US" sz="1125" b="1" dirty="0"/>
              <a:t>4. </a:t>
            </a:r>
            <a:r>
              <a:rPr lang="en-US" sz="1125" b="1" dirty="0" err="1"/>
              <a:t>Relevansi</a:t>
            </a:r>
            <a:endParaRPr lang="en-US" sz="1125" b="1" dirty="0"/>
          </a:p>
          <a:p>
            <a:pPr indent="-171450">
              <a:lnSpc>
                <a:spcPct val="90000"/>
              </a:lnSpc>
              <a:spcAft>
                <a:spcPts val="450"/>
              </a:spcAft>
              <a:buFont typeface="Arial" panose="020B0604020202020204" pitchFamily="34" charset="0"/>
              <a:buChar char="•"/>
              <a:defRPr/>
            </a:pPr>
            <a:r>
              <a:rPr lang="en-US" sz="1125" dirty="0" err="1"/>
              <a:t>Tampilkan</a:t>
            </a:r>
            <a:r>
              <a:rPr lang="en-US" sz="1125" dirty="0"/>
              <a:t> </a:t>
            </a:r>
            <a:r>
              <a:rPr lang="en-US" sz="1125" dirty="0" err="1"/>
              <a:t>hanya</a:t>
            </a:r>
            <a:r>
              <a:rPr lang="en-US" sz="1125" dirty="0"/>
              <a:t> </a:t>
            </a:r>
            <a:r>
              <a:rPr lang="en-US" sz="1125" dirty="0" err="1"/>
              <a:t>pesan-pesan</a:t>
            </a:r>
            <a:r>
              <a:rPr lang="en-US" sz="1125" dirty="0"/>
              <a:t> yang </a:t>
            </a:r>
            <a:r>
              <a:rPr lang="en-US" sz="1125" dirty="0" err="1"/>
              <a:t>relevan</a:t>
            </a:r>
            <a:r>
              <a:rPr lang="en-US" sz="1125" dirty="0"/>
              <a:t> </a:t>
            </a:r>
            <a:r>
              <a:rPr lang="en-US" sz="1125" dirty="0" err="1"/>
              <a:t>dengan</a:t>
            </a:r>
            <a:r>
              <a:rPr lang="en-US" sz="1125" dirty="0"/>
              <a:t> </a:t>
            </a:r>
            <a:r>
              <a:rPr lang="en-US" sz="1125" dirty="0" err="1"/>
              <a:t>topik</a:t>
            </a:r>
            <a:r>
              <a:rPr lang="en-US" sz="1125" dirty="0"/>
              <a:t> yang </a:t>
            </a:r>
            <a:r>
              <a:rPr lang="en-US" sz="1125" dirty="0" err="1"/>
              <a:t>sedang</a:t>
            </a:r>
            <a:r>
              <a:rPr lang="en-US" sz="1125" dirty="0"/>
              <a:t> </a:t>
            </a:r>
            <a:r>
              <a:rPr lang="en-US" sz="1125" dirty="0" err="1"/>
              <a:t>ditampilkan</a:t>
            </a:r>
            <a:r>
              <a:rPr lang="en-US" sz="1125" dirty="0"/>
              <a:t> pada </a:t>
            </a:r>
            <a:r>
              <a:rPr lang="en-US" sz="1125" dirty="0" err="1"/>
              <a:t>layar</a:t>
            </a:r>
            <a:r>
              <a:rPr lang="en-US" sz="1125" dirty="0"/>
              <a:t>.</a:t>
            </a:r>
          </a:p>
          <a:p>
            <a:pPr indent="-171450">
              <a:lnSpc>
                <a:spcPct val="90000"/>
              </a:lnSpc>
              <a:spcAft>
                <a:spcPts val="450"/>
              </a:spcAft>
              <a:buFont typeface="Arial" panose="020B0604020202020204" pitchFamily="34" charset="0"/>
              <a:buChar char="•"/>
              <a:defRPr/>
            </a:pPr>
            <a:endParaRPr lang="en-US" sz="1125" dirty="0"/>
          </a:p>
          <a:p>
            <a:pPr>
              <a:lnSpc>
                <a:spcPct val="90000"/>
              </a:lnSpc>
              <a:spcAft>
                <a:spcPts val="450"/>
              </a:spcAft>
              <a:defRPr/>
            </a:pPr>
            <a:r>
              <a:rPr lang="en-US" sz="1125" b="1" dirty="0"/>
              <a:t>5. </a:t>
            </a:r>
            <a:r>
              <a:rPr lang="en-US" sz="1125" b="1" dirty="0" err="1"/>
              <a:t>Konsisten</a:t>
            </a:r>
            <a:endParaRPr lang="en-US" sz="1125" b="1" dirty="0"/>
          </a:p>
          <a:p>
            <a:pPr indent="-171450">
              <a:lnSpc>
                <a:spcPct val="90000"/>
              </a:lnSpc>
              <a:spcAft>
                <a:spcPts val="450"/>
              </a:spcAft>
              <a:buFont typeface="Arial" panose="020B0604020202020204" pitchFamily="34" charset="0"/>
              <a:buChar char="•"/>
              <a:defRPr/>
            </a:pPr>
            <a:r>
              <a:rPr lang="en-US" sz="1125" dirty="0" err="1"/>
              <a:t>Dalam</a:t>
            </a:r>
            <a:r>
              <a:rPr lang="en-US" sz="1125" dirty="0"/>
              <a:t> </a:t>
            </a:r>
            <a:r>
              <a:rPr lang="en-US" sz="1125" dirty="0" err="1"/>
              <a:t>sistem</a:t>
            </a:r>
            <a:r>
              <a:rPr lang="en-US" sz="1125" dirty="0"/>
              <a:t> </a:t>
            </a:r>
            <a:r>
              <a:rPr lang="en-US" sz="1125" dirty="0" err="1"/>
              <a:t>berbasis</a:t>
            </a:r>
            <a:r>
              <a:rPr lang="en-US" sz="1125" dirty="0"/>
              <a:t> frame (</a:t>
            </a:r>
            <a:r>
              <a:rPr lang="en-US" sz="1125" dirty="0" err="1"/>
              <a:t>misalnya</a:t>
            </a:r>
            <a:r>
              <a:rPr lang="en-US" sz="1125" dirty="0"/>
              <a:t> pada dialog </a:t>
            </a:r>
            <a:r>
              <a:rPr lang="en-US" sz="1125" dirty="0" err="1"/>
              <a:t>berbasis</a:t>
            </a:r>
            <a:r>
              <a:rPr lang="en-US" sz="1125" dirty="0"/>
              <a:t> </a:t>
            </a:r>
            <a:r>
              <a:rPr lang="en-US" sz="1125" dirty="0" err="1"/>
              <a:t>pengisian</a:t>
            </a:r>
            <a:r>
              <a:rPr lang="en-US" sz="1125" dirty="0"/>
              <a:t> </a:t>
            </a:r>
            <a:r>
              <a:rPr lang="en-US" sz="1125" dirty="0" err="1"/>
              <a:t>barang</a:t>
            </a:r>
            <a:r>
              <a:rPr lang="en-US" sz="1125" dirty="0"/>
              <a:t>), </a:t>
            </a:r>
            <a:r>
              <a:rPr lang="en-US" sz="1125" dirty="0" err="1"/>
              <a:t>pengguna</a:t>
            </a:r>
            <a:r>
              <a:rPr lang="en-US" sz="1125" dirty="0"/>
              <a:t> </a:t>
            </a:r>
            <a:r>
              <a:rPr lang="en-US" sz="1125" dirty="0" err="1"/>
              <a:t>sering</a:t>
            </a:r>
            <a:r>
              <a:rPr lang="en-US" sz="1125" dirty="0"/>
              <a:t> </a:t>
            </a:r>
            <a:r>
              <a:rPr lang="en-US" sz="1125" dirty="0" err="1"/>
              <a:t>dihadapkan</a:t>
            </a:r>
            <a:r>
              <a:rPr lang="en-US" sz="1125" dirty="0"/>
              <a:t> pada </a:t>
            </a:r>
            <a:r>
              <a:rPr lang="en-US" sz="1125" dirty="0" err="1">
                <a:solidFill>
                  <a:srgbClr val="00B050"/>
                </a:solidFill>
              </a:rPr>
              <a:t>sejumlah</a:t>
            </a:r>
            <a:r>
              <a:rPr lang="en-US" sz="1125" dirty="0">
                <a:solidFill>
                  <a:srgbClr val="00B050"/>
                </a:solidFill>
              </a:rPr>
              <a:t> </a:t>
            </a:r>
            <a:r>
              <a:rPr lang="en-US" sz="1125" dirty="0" err="1">
                <a:solidFill>
                  <a:srgbClr val="00B050"/>
                </a:solidFill>
              </a:rPr>
              <a:t>tampilan</a:t>
            </a:r>
            <a:r>
              <a:rPr lang="en-US" sz="1125" dirty="0">
                <a:solidFill>
                  <a:srgbClr val="00B050"/>
                </a:solidFill>
              </a:rPr>
              <a:t> yang </a:t>
            </a:r>
            <a:r>
              <a:rPr lang="en-US" sz="1125" dirty="0" err="1">
                <a:solidFill>
                  <a:srgbClr val="00B050"/>
                </a:solidFill>
              </a:rPr>
              <a:t>penuh</a:t>
            </a:r>
            <a:r>
              <a:rPr lang="en-US" sz="1125" dirty="0">
                <a:solidFill>
                  <a:srgbClr val="00B050"/>
                </a:solidFill>
              </a:rPr>
              <a:t> </a:t>
            </a:r>
            <a:r>
              <a:rPr lang="en-US" sz="1125" dirty="0" err="1">
                <a:solidFill>
                  <a:srgbClr val="00B050"/>
                </a:solidFill>
              </a:rPr>
              <a:t>dengan</a:t>
            </a:r>
            <a:r>
              <a:rPr lang="en-US" sz="1125" dirty="0">
                <a:solidFill>
                  <a:srgbClr val="00B050"/>
                </a:solidFill>
              </a:rPr>
              <a:t> </a:t>
            </a:r>
            <a:r>
              <a:rPr lang="en-US" sz="1125" dirty="0" err="1">
                <a:solidFill>
                  <a:srgbClr val="00B050"/>
                </a:solidFill>
              </a:rPr>
              <a:t>informasi</a:t>
            </a:r>
            <a:r>
              <a:rPr lang="en-US" sz="1125" dirty="0">
                <a:solidFill>
                  <a:srgbClr val="00B050"/>
                </a:solidFill>
              </a:rPr>
              <a:t>. </a:t>
            </a:r>
            <a:r>
              <a:rPr lang="en-US" sz="1125" dirty="0" err="1">
                <a:solidFill>
                  <a:srgbClr val="00B050"/>
                </a:solidFill>
              </a:rPr>
              <a:t>Dalam</a:t>
            </a:r>
            <a:r>
              <a:rPr lang="en-US" sz="1125" dirty="0">
                <a:solidFill>
                  <a:srgbClr val="00B050"/>
                </a:solidFill>
              </a:rPr>
              <a:t> </a:t>
            </a:r>
            <a:r>
              <a:rPr lang="en-US" sz="1125" dirty="0" err="1">
                <a:solidFill>
                  <a:srgbClr val="00B050"/>
                </a:solidFill>
              </a:rPr>
              <a:t>hal</a:t>
            </a:r>
            <a:r>
              <a:rPr lang="en-US" sz="1125" dirty="0">
                <a:solidFill>
                  <a:srgbClr val="00B050"/>
                </a:solidFill>
              </a:rPr>
              <a:t> </a:t>
            </a:r>
            <a:r>
              <a:rPr lang="en-US" sz="1125" dirty="0" err="1">
                <a:solidFill>
                  <a:srgbClr val="00B050"/>
                </a:solidFill>
              </a:rPr>
              <a:t>ini</a:t>
            </a:r>
            <a:r>
              <a:rPr lang="en-US" sz="1125" dirty="0">
                <a:solidFill>
                  <a:srgbClr val="00B050"/>
                </a:solidFill>
              </a:rPr>
              <a:t> </a:t>
            </a:r>
            <a:r>
              <a:rPr lang="en-US" sz="1125" i="1" dirty="0" err="1">
                <a:solidFill>
                  <a:srgbClr val="00B050"/>
                </a:solidFill>
              </a:rPr>
              <a:t>desainer</a:t>
            </a:r>
            <a:r>
              <a:rPr lang="en-US" sz="1125" i="1" dirty="0">
                <a:solidFill>
                  <a:srgbClr val="00B050"/>
                </a:solidFill>
              </a:rPr>
              <a:t> </a:t>
            </a:r>
            <a:r>
              <a:rPr lang="en-US" sz="1125" i="1" dirty="0" err="1">
                <a:solidFill>
                  <a:srgbClr val="00B050"/>
                </a:solidFill>
              </a:rPr>
              <a:t>harus</a:t>
            </a:r>
            <a:r>
              <a:rPr lang="en-US" sz="1125" i="1" dirty="0">
                <a:solidFill>
                  <a:srgbClr val="00B050"/>
                </a:solidFill>
              </a:rPr>
              <a:t> </a:t>
            </a:r>
            <a:r>
              <a:rPr lang="en-US" sz="1125" i="1" dirty="0" err="1">
                <a:solidFill>
                  <a:srgbClr val="00B050"/>
                </a:solidFill>
              </a:rPr>
              <a:t>konsisten</a:t>
            </a:r>
            <a:r>
              <a:rPr lang="en-US" sz="1125" i="1" dirty="0">
                <a:solidFill>
                  <a:srgbClr val="00B050"/>
                </a:solidFill>
              </a:rPr>
              <a:t> </a:t>
            </a:r>
            <a:r>
              <a:rPr lang="en-US" sz="1125" i="1" dirty="0" err="1">
                <a:solidFill>
                  <a:srgbClr val="00B050"/>
                </a:solidFill>
              </a:rPr>
              <a:t>dalam</a:t>
            </a:r>
            <a:r>
              <a:rPr lang="en-US" sz="1125" i="1" dirty="0">
                <a:solidFill>
                  <a:srgbClr val="00B050"/>
                </a:solidFill>
              </a:rPr>
              <a:t> </a:t>
            </a:r>
            <a:r>
              <a:rPr lang="en-US" sz="1125" i="1" dirty="0" err="1">
                <a:solidFill>
                  <a:srgbClr val="00B050"/>
                </a:solidFill>
              </a:rPr>
              <a:t>menggunakan</a:t>
            </a:r>
            <a:r>
              <a:rPr lang="en-US" sz="1125" i="1" dirty="0">
                <a:solidFill>
                  <a:srgbClr val="00B050"/>
                </a:solidFill>
              </a:rPr>
              <a:t> </a:t>
            </a:r>
            <a:r>
              <a:rPr lang="en-US" sz="1125" i="1" dirty="0" err="1">
                <a:solidFill>
                  <a:srgbClr val="00B050"/>
                </a:solidFill>
              </a:rPr>
              <a:t>ruang</a:t>
            </a:r>
            <a:r>
              <a:rPr lang="en-US" sz="1125" i="1" dirty="0">
                <a:solidFill>
                  <a:srgbClr val="00B050"/>
                </a:solidFill>
              </a:rPr>
              <a:t> </a:t>
            </a:r>
            <a:r>
              <a:rPr lang="en-US" sz="1125" dirty="0" err="1">
                <a:solidFill>
                  <a:srgbClr val="00B050"/>
                </a:solidFill>
              </a:rPr>
              <a:t>tampilan</a:t>
            </a:r>
            <a:r>
              <a:rPr lang="en-US" sz="1125" dirty="0">
                <a:solidFill>
                  <a:srgbClr val="00B050"/>
                </a:solidFill>
              </a:rPr>
              <a:t> yang </a:t>
            </a:r>
            <a:r>
              <a:rPr lang="en-US" sz="1125" dirty="0" err="1">
                <a:solidFill>
                  <a:srgbClr val="00B050"/>
                </a:solidFill>
              </a:rPr>
              <a:t>tersedia</a:t>
            </a:r>
            <a:r>
              <a:rPr lang="en-US" sz="1125" dirty="0">
                <a:solidFill>
                  <a:srgbClr val="00B050"/>
                </a:solidFill>
              </a:rPr>
              <a:t>.</a:t>
            </a:r>
          </a:p>
          <a:p>
            <a:pPr indent="-171450">
              <a:lnSpc>
                <a:spcPct val="90000"/>
              </a:lnSpc>
              <a:spcAft>
                <a:spcPts val="450"/>
              </a:spcAft>
              <a:buFont typeface="Arial" panose="020B0604020202020204" pitchFamily="34" charset="0"/>
              <a:buChar char="•"/>
              <a:defRPr/>
            </a:pPr>
            <a:endParaRPr lang="en-US" sz="1125" dirty="0"/>
          </a:p>
          <a:p>
            <a:pPr>
              <a:lnSpc>
                <a:spcPct val="90000"/>
              </a:lnSpc>
              <a:spcAft>
                <a:spcPts val="450"/>
              </a:spcAft>
              <a:defRPr/>
            </a:pPr>
            <a:r>
              <a:rPr lang="en-US" sz="1125" b="1" dirty="0"/>
              <a:t>6. </a:t>
            </a:r>
            <a:r>
              <a:rPr lang="en-US" sz="1125" b="1" dirty="0" err="1"/>
              <a:t>Kesederhanaan</a:t>
            </a:r>
            <a:endParaRPr lang="en-US" sz="1125" b="1" dirty="0"/>
          </a:p>
          <a:p>
            <a:pPr indent="-171450">
              <a:lnSpc>
                <a:spcPct val="90000"/>
              </a:lnSpc>
              <a:spcAft>
                <a:spcPts val="450"/>
              </a:spcAft>
              <a:buFont typeface="Arial" panose="020B0604020202020204" pitchFamily="34" charset="0"/>
              <a:buChar char="•"/>
              <a:defRPr/>
            </a:pPr>
            <a:r>
              <a:rPr lang="en-US" sz="1125" dirty="0" err="1"/>
              <a:t>Istilah</a:t>
            </a:r>
            <a:r>
              <a:rPr lang="en-US" sz="1125" dirty="0"/>
              <a:t> </a:t>
            </a:r>
            <a:r>
              <a:rPr lang="en-US" sz="1125" dirty="0" err="1"/>
              <a:t>ini</a:t>
            </a:r>
            <a:r>
              <a:rPr lang="en-US" sz="1125" dirty="0"/>
              <a:t> </a:t>
            </a:r>
            <a:r>
              <a:rPr lang="en-US" sz="1125" dirty="0" err="1"/>
              <a:t>menunjukkan</a:t>
            </a:r>
            <a:r>
              <a:rPr lang="en-US" sz="1125" dirty="0"/>
              <a:t> </a:t>
            </a:r>
            <a:r>
              <a:rPr lang="en-US" sz="1125" dirty="0" err="1"/>
              <a:t>kepada</a:t>
            </a:r>
            <a:r>
              <a:rPr lang="en-US" sz="1125" dirty="0"/>
              <a:t> </a:t>
            </a:r>
            <a:r>
              <a:rPr lang="en-US" sz="1125" dirty="0" err="1"/>
              <a:t>cara</a:t>
            </a:r>
            <a:r>
              <a:rPr lang="en-US" sz="1125" dirty="0"/>
              <a:t> paling </a:t>
            </a:r>
            <a:r>
              <a:rPr lang="en-US" sz="1125" dirty="0" err="1"/>
              <a:t>mudah</a:t>
            </a:r>
            <a:r>
              <a:rPr lang="en-US" sz="1125" dirty="0"/>
              <a:t> </a:t>
            </a:r>
            <a:r>
              <a:rPr lang="en-US" sz="1125" dirty="0" err="1"/>
              <a:t>untuk</a:t>
            </a:r>
            <a:r>
              <a:rPr lang="en-US" sz="1125" dirty="0"/>
              <a:t>  </a:t>
            </a:r>
            <a:r>
              <a:rPr lang="en-US" sz="1125" dirty="0" err="1"/>
              <a:t>menyajikan</a:t>
            </a:r>
            <a:r>
              <a:rPr lang="en-US" sz="1125" dirty="0"/>
              <a:t> </a:t>
            </a:r>
            <a:r>
              <a:rPr lang="en-US" sz="1125" dirty="0" err="1"/>
              <a:t>aras</a:t>
            </a:r>
            <a:r>
              <a:rPr lang="en-US" sz="1125" dirty="0"/>
              <a:t> </a:t>
            </a:r>
            <a:r>
              <a:rPr lang="en-US" sz="1125" dirty="0" err="1"/>
              <a:t>informasi</a:t>
            </a:r>
            <a:r>
              <a:rPr lang="en-US" sz="1125" dirty="0"/>
              <a:t> yang </a:t>
            </a:r>
            <a:r>
              <a:rPr lang="en-US" sz="1125" dirty="0" err="1"/>
              <a:t>dapat</a:t>
            </a:r>
            <a:r>
              <a:rPr lang="en-US" sz="1125" dirty="0"/>
              <a:t> </a:t>
            </a:r>
            <a:r>
              <a:rPr lang="en-US" sz="1125" dirty="0" err="1"/>
              <a:t>dipahami</a:t>
            </a:r>
            <a:r>
              <a:rPr lang="en-US" sz="1125" dirty="0"/>
              <a:t> </a:t>
            </a:r>
            <a:r>
              <a:rPr lang="en-US" sz="1125" dirty="0" err="1"/>
              <a:t>dengan</a:t>
            </a:r>
            <a:r>
              <a:rPr lang="en-US" sz="1125" dirty="0"/>
              <a:t> </a:t>
            </a:r>
            <a:r>
              <a:rPr lang="en-US" sz="1125" dirty="0" err="1"/>
              <a:t>cepat</a:t>
            </a:r>
            <a:r>
              <a:rPr lang="en-US" sz="1125" dirty="0"/>
              <a:t> oleh </a:t>
            </a:r>
            <a:r>
              <a:rPr lang="en-US" sz="1125" dirty="0" err="1"/>
              <a:t>pengguna</a:t>
            </a:r>
            <a:r>
              <a:rPr lang="en-US" sz="1125" dirty="0"/>
              <a:t>.</a:t>
            </a:r>
          </a:p>
        </p:txBody>
      </p:sp>
      <p:pic>
        <p:nvPicPr>
          <p:cNvPr id="20482" name="Picture 2" descr="Text Mode User Interfaces">
            <a:extLst>
              <a:ext uri="{FF2B5EF4-FFF2-40B4-BE49-F238E27FC236}">
                <a16:creationId xmlns:a16="http://schemas.microsoft.com/office/drawing/2014/main" id="{7D87B758-7AA9-4CAB-8A8F-07F30A5677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8200" y="1950842"/>
            <a:ext cx="4038600" cy="1893094"/>
          </a:xfrm>
          <a:prstGeom prst="rect">
            <a:avLst/>
          </a:prstGeom>
          <a:solidFill>
            <a:srgbClr val="FFFFFF"/>
          </a:solidFill>
        </p:spPr>
      </p:pic>
      <p:sp>
        <p:nvSpPr>
          <p:cNvPr id="23" name="Footer Placeholder 4">
            <a:extLst>
              <a:ext uri="{FF2B5EF4-FFF2-40B4-BE49-F238E27FC236}">
                <a16:creationId xmlns:a16="http://schemas.microsoft.com/office/drawing/2014/main" id="{F2CF80DB-8EC5-4FC4-9DC5-66B9C406D80B}"/>
              </a:ext>
            </a:extLst>
          </p:cNvPr>
          <p:cNvSpPr>
            <a:spLocks noGrp="1"/>
          </p:cNvSpPr>
          <p:nvPr>
            <p:ph type="ftr" sz="quarter" idx="11"/>
          </p:nvPr>
        </p:nvSpPr>
        <p:spPr>
          <a:xfrm>
            <a:off x="609218" y="4362615"/>
            <a:ext cx="2549072" cy="273844"/>
          </a:xfrm>
        </p:spPr>
        <p:txBody>
          <a:bodyPr vert="horz" lIns="68580" tIns="34290" rIns="68580" bIns="34290" rtlCol="0" anchor="ctr">
            <a:normAutofit/>
          </a:bodyPr>
          <a:lstStyle/>
          <a:p>
            <a:pPr>
              <a:spcAft>
                <a:spcPts val="450"/>
              </a:spcAft>
              <a:defRPr/>
            </a:pPr>
            <a:r>
              <a:rPr lang="en-US" kern="1200">
                <a:latin typeface="+mn-lt"/>
                <a:ea typeface="+mn-ea"/>
                <a:cs typeface="+mn-cs"/>
              </a:rPr>
              <a:t>JTI POLINEMA</a:t>
            </a:r>
          </a:p>
        </p:txBody>
      </p:sp>
      <p:sp>
        <p:nvSpPr>
          <p:cNvPr id="24" name="Slide Number Placeholder 5">
            <a:extLst>
              <a:ext uri="{FF2B5EF4-FFF2-40B4-BE49-F238E27FC236}">
                <a16:creationId xmlns:a16="http://schemas.microsoft.com/office/drawing/2014/main" id="{C2578F2B-D091-4705-9EB2-E71067EB6770}"/>
              </a:ext>
            </a:extLst>
          </p:cNvPr>
          <p:cNvSpPr>
            <a:spLocks noGrp="1"/>
          </p:cNvSpPr>
          <p:nvPr>
            <p:ph type="sldNum" sz="quarter" idx="12"/>
          </p:nvPr>
        </p:nvSpPr>
        <p:spPr>
          <a:xfrm>
            <a:off x="8103268" y="4362615"/>
            <a:ext cx="412082" cy="273844"/>
          </a:xfrm>
        </p:spPr>
        <p:txBody>
          <a:bodyPr vert="horz" lIns="68580" tIns="34290" rIns="68580" bIns="34290" rtlCol="0" anchor="ctr">
            <a:normAutofit/>
          </a:bodyPr>
          <a:lstStyle/>
          <a:p>
            <a:pPr>
              <a:spcAft>
                <a:spcPts val="450"/>
              </a:spcAft>
            </a:pPr>
            <a:fld id="{64A8A328-9D9E-4F1E-929F-03250410893C}" type="slidenum">
              <a:rPr lang="en-US" altLang="en-US" kern="1200">
                <a:latin typeface="+mn-lt"/>
                <a:ea typeface="+mn-ea"/>
                <a:cs typeface="+mn-cs"/>
              </a:rPr>
              <a:pPr>
                <a:spcAft>
                  <a:spcPts val="450"/>
                </a:spcAft>
              </a:pPr>
              <a:t>14</a:t>
            </a:fld>
            <a:endParaRPr lang="en-US" altLang="en-US" kern="1200">
              <a:latin typeface="+mn-lt"/>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A27E137D-41D9-4591-B1FD-5D3A2AE36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578" t="19531" r="10645" b="4297"/>
          <a:stretch>
            <a:fillRect/>
          </a:stretch>
        </p:blipFill>
        <p:spPr bwMode="auto">
          <a:xfrm>
            <a:off x="1405173" y="51198"/>
            <a:ext cx="6333655" cy="50411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70BF9D6D-F2DC-4DB8-A28F-171FBB08479B}"/>
              </a:ext>
            </a:extLst>
          </p:cNvPr>
          <p:cNvSpPr>
            <a:spLocks noGrp="1"/>
          </p:cNvSpPr>
          <p:nvPr>
            <p:ph type="ftr" sz="quarter" idx="11"/>
          </p:nvPr>
        </p:nvSpPr>
        <p:spPr/>
        <p:txBody>
          <a:bodyPr/>
          <a:lstStyle/>
          <a:p>
            <a:pPr>
              <a:defRPr/>
            </a:pPr>
            <a:r>
              <a:rPr lang="en-US"/>
              <a:t>JTI POLINEMA</a:t>
            </a:r>
          </a:p>
        </p:txBody>
      </p:sp>
      <p:sp>
        <p:nvSpPr>
          <p:cNvPr id="3" name="Slide Number Placeholder 2">
            <a:extLst>
              <a:ext uri="{FF2B5EF4-FFF2-40B4-BE49-F238E27FC236}">
                <a16:creationId xmlns:a16="http://schemas.microsoft.com/office/drawing/2014/main" id="{E22A08E9-EB90-44B2-A0BB-3120A0F85D71}"/>
              </a:ext>
            </a:extLst>
          </p:cNvPr>
          <p:cNvSpPr>
            <a:spLocks noGrp="1"/>
          </p:cNvSpPr>
          <p:nvPr>
            <p:ph type="sldNum" sz="quarter" idx="12"/>
          </p:nvPr>
        </p:nvSpPr>
        <p:spPr/>
        <p:txBody>
          <a:bodyPr/>
          <a:lstStyle/>
          <a:p>
            <a:fld id="{64A8A328-9D9E-4F1E-929F-03250410893C}" type="slidenum">
              <a:rPr lang="en-US" altLang="en-US" smtClean="0"/>
              <a:pPr/>
              <a:t>15</a:t>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a:extLst>
              <a:ext uri="{FF2B5EF4-FFF2-40B4-BE49-F238E27FC236}">
                <a16:creationId xmlns:a16="http://schemas.microsoft.com/office/drawing/2014/main" id="{F6C2173F-9834-48E6-93A0-C92BD468ECBB}"/>
              </a:ext>
            </a:extLst>
          </p:cNvPr>
          <p:cNvSpPr>
            <a:spLocks noGrp="1" noChangeArrowheads="1"/>
          </p:cNvSpPr>
          <p:nvPr>
            <p:ph type="title"/>
          </p:nvPr>
        </p:nvSpPr>
        <p:spPr>
          <a:xfrm>
            <a:off x="608808" y="1601007"/>
            <a:ext cx="2552481" cy="507206"/>
          </a:xfrm>
        </p:spPr>
        <p:txBody>
          <a:bodyPr vert="horz" lIns="68580" tIns="34290" rIns="68580" bIns="34290" rtlCol="0" anchor="b">
            <a:normAutofit/>
          </a:bodyPr>
          <a:lstStyle/>
          <a:p>
            <a:pPr algn="ctr"/>
            <a:r>
              <a:rPr lang="en-US" altLang="en-US" sz="1425" dirty="0"/>
              <a:t>C. </a:t>
            </a:r>
            <a:r>
              <a:rPr lang="en-US" altLang="en-US" sz="1425" dirty="0" err="1"/>
              <a:t>Perancangan</a:t>
            </a:r>
            <a:r>
              <a:rPr lang="en-US" altLang="en-US" sz="1425" dirty="0"/>
              <a:t> </a:t>
            </a:r>
            <a:r>
              <a:rPr lang="en-US" altLang="en-US" sz="1425" dirty="0" err="1"/>
              <a:t>Tampilan</a:t>
            </a:r>
            <a:r>
              <a:rPr lang="en-US" altLang="en-US" sz="1425" dirty="0"/>
              <a:t> </a:t>
            </a:r>
            <a:r>
              <a:rPr lang="en-US" altLang="en-US" sz="1425" dirty="0" err="1"/>
              <a:t>Berbasis</a:t>
            </a:r>
            <a:r>
              <a:rPr lang="en-US" altLang="en-US" sz="1425" dirty="0"/>
              <a:t> </a:t>
            </a:r>
            <a:r>
              <a:rPr lang="en-US" altLang="en-US" sz="1425" dirty="0" err="1"/>
              <a:t>Grafis</a:t>
            </a:r>
            <a:endParaRPr lang="en-US" altLang="en-US" sz="1425" dirty="0"/>
          </a:p>
        </p:txBody>
      </p:sp>
      <p:sp>
        <p:nvSpPr>
          <p:cNvPr id="18439" name="Footer Placeholder 2">
            <a:extLst>
              <a:ext uri="{FF2B5EF4-FFF2-40B4-BE49-F238E27FC236}">
                <a16:creationId xmlns:a16="http://schemas.microsoft.com/office/drawing/2014/main" id="{1621C2F2-25A9-4353-BD37-6DD546101ABF}"/>
              </a:ext>
            </a:extLst>
          </p:cNvPr>
          <p:cNvSpPr>
            <a:spLocks noGrp="1"/>
          </p:cNvSpPr>
          <p:nvPr>
            <p:ph type="ftr" sz="quarter" idx="11"/>
          </p:nvPr>
        </p:nvSpPr>
        <p:spPr>
          <a:xfrm>
            <a:off x="609218" y="4348327"/>
            <a:ext cx="3086100" cy="273844"/>
          </a:xfrm>
        </p:spPr>
        <p:txBody>
          <a:bodyPr/>
          <a:lstStyle/>
          <a:p>
            <a:pPr>
              <a:spcAft>
                <a:spcPts val="450"/>
              </a:spcAft>
            </a:pPr>
            <a:r>
              <a:rPr lang="en-US"/>
              <a:t>JTI POLINEMA</a:t>
            </a:r>
            <a:endParaRPr lang="ru-RU"/>
          </a:p>
        </p:txBody>
      </p:sp>
      <p:sp>
        <p:nvSpPr>
          <p:cNvPr id="18440" name="Slide Number Placeholder 3">
            <a:extLst>
              <a:ext uri="{FF2B5EF4-FFF2-40B4-BE49-F238E27FC236}">
                <a16:creationId xmlns:a16="http://schemas.microsoft.com/office/drawing/2014/main" id="{1551EA30-560B-430F-93FE-14D814812D2D}"/>
              </a:ext>
            </a:extLst>
          </p:cNvPr>
          <p:cNvSpPr>
            <a:spLocks noGrp="1"/>
          </p:cNvSpPr>
          <p:nvPr>
            <p:ph type="sldNum" sz="quarter" idx="12"/>
          </p:nvPr>
        </p:nvSpPr>
        <p:spPr>
          <a:xfrm>
            <a:off x="8103268" y="4362615"/>
            <a:ext cx="412082" cy="273844"/>
          </a:xfrm>
        </p:spPr>
        <p:txBody>
          <a:bodyPr/>
          <a:lstStyle/>
          <a:p>
            <a:pPr>
              <a:spcAft>
                <a:spcPts val="450"/>
              </a:spcAft>
            </a:pPr>
            <a:fld id="{D495E168-DA5E-4888-8D8A-92B118324C14}" type="slidenum">
              <a:rPr lang="ru-RU" smtClean="0"/>
              <a:pPr>
                <a:spcAft>
                  <a:spcPts val="450"/>
                </a:spcAft>
              </a:pPr>
              <a:t>16</a:t>
            </a:fld>
            <a:endParaRPr lang="ru-RU"/>
          </a:p>
        </p:txBody>
      </p:sp>
      <p:sp>
        <p:nvSpPr>
          <p:cNvPr id="5" name="TextBox 4">
            <a:extLst>
              <a:ext uri="{FF2B5EF4-FFF2-40B4-BE49-F238E27FC236}">
                <a16:creationId xmlns:a16="http://schemas.microsoft.com/office/drawing/2014/main" id="{995CC3B0-6E98-4A26-B789-C326F99C63FF}"/>
              </a:ext>
            </a:extLst>
          </p:cNvPr>
          <p:cNvSpPr txBox="1"/>
          <p:nvPr/>
        </p:nvSpPr>
        <p:spPr>
          <a:xfrm>
            <a:off x="607054" y="2439206"/>
            <a:ext cx="2547128" cy="1385049"/>
          </a:xfrm>
          <a:prstGeom prst="rect">
            <a:avLst/>
          </a:prstGeom>
        </p:spPr>
        <p:txBody>
          <a:bodyPr vert="horz" lIns="68580" tIns="34290" rIns="68580" bIns="34290" rtlCol="0">
            <a:normAutofit/>
          </a:bodyPr>
          <a:lstStyle/>
          <a:p>
            <a:pPr>
              <a:lnSpc>
                <a:spcPct val="90000"/>
              </a:lnSpc>
              <a:spcBef>
                <a:spcPts val="750"/>
              </a:spcBef>
            </a:pPr>
            <a:r>
              <a:rPr lang="en-US" altLang="en-US" sz="1013" b="1">
                <a:solidFill>
                  <a:schemeClr val="accent1"/>
                </a:solidFill>
              </a:rPr>
              <a:t>Terdapat  5 faktor yang diperlukan yaitu :</a:t>
            </a:r>
          </a:p>
        </p:txBody>
      </p:sp>
      <p:graphicFrame>
        <p:nvGraphicFramePr>
          <p:cNvPr id="18441" name="Rectangle 3">
            <a:extLst>
              <a:ext uri="{FF2B5EF4-FFF2-40B4-BE49-F238E27FC236}">
                <a16:creationId xmlns:a16="http://schemas.microsoft.com/office/drawing/2014/main" id="{51D3C219-2777-4139-A161-770BB9D62B93}"/>
              </a:ext>
            </a:extLst>
          </p:cNvPr>
          <p:cNvGraphicFramePr/>
          <p:nvPr>
            <p:extLst>
              <p:ext uri="{D42A27DB-BD31-4B8C-83A1-F6EECF244321}">
                <p14:modId xmlns:p14="http://schemas.microsoft.com/office/powerpoint/2010/main" val="26385836"/>
              </p:ext>
            </p:extLst>
          </p:nvPr>
        </p:nvGraphicFramePr>
        <p:xfrm>
          <a:off x="3543300" y="1119911"/>
          <a:ext cx="4920854" cy="28853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18B63978-C0C9-4E82-9C3D-E03A73E1BD6D}"/>
              </a:ext>
            </a:extLst>
          </p:cNvPr>
          <p:cNvSpPr>
            <a:spLocks noChangeArrowheads="1"/>
          </p:cNvSpPr>
          <p:nvPr/>
        </p:nvSpPr>
        <p:spPr bwMode="auto">
          <a:xfrm>
            <a:off x="667839" y="3172853"/>
            <a:ext cx="797324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endParaRPr lang="en-US" altLang="en-US" sz="1500" b="1" dirty="0"/>
          </a:p>
          <a:p>
            <a:pPr algn="just" eaLnBrk="1" hangingPunct="1"/>
            <a:endParaRPr lang="en-US" altLang="en-US" sz="1500" dirty="0"/>
          </a:p>
          <a:p>
            <a:pPr eaLnBrk="1" hangingPunct="1"/>
            <a:r>
              <a:rPr lang="es-ES" altLang="en-US" sz="1500" b="1" dirty="0"/>
              <a:t>2. </a:t>
            </a:r>
            <a:r>
              <a:rPr lang="es-ES" altLang="en-US" sz="1500" b="1" dirty="0" err="1"/>
              <a:t>Urutan</a:t>
            </a:r>
            <a:r>
              <a:rPr lang="es-ES" altLang="en-US" sz="1500" b="1" dirty="0"/>
              <a:t> visual dan </a:t>
            </a:r>
            <a:r>
              <a:rPr lang="es-ES" altLang="en-US" sz="1500" b="1" dirty="0" err="1"/>
              <a:t>fokus</a:t>
            </a:r>
            <a:r>
              <a:rPr lang="es-ES" altLang="en-US" sz="1500" b="1" dirty="0"/>
              <a:t> </a:t>
            </a:r>
            <a:r>
              <a:rPr lang="es-ES" altLang="en-US" sz="1500" b="1" dirty="0" err="1"/>
              <a:t>pengguna</a:t>
            </a:r>
            <a:endParaRPr lang="es-ES" altLang="en-US" sz="1500" b="1" dirty="0"/>
          </a:p>
          <a:p>
            <a:pPr eaLnBrk="1" hangingPunct="1"/>
            <a:r>
              <a:rPr lang="en-US" altLang="en-US" sz="1500" dirty="0" err="1"/>
              <a:t>Antarmuka</a:t>
            </a:r>
            <a:r>
              <a:rPr lang="en-US" altLang="en-US" sz="1500" dirty="0"/>
              <a:t> </a:t>
            </a:r>
            <a:r>
              <a:rPr lang="en-US" altLang="en-US" sz="1500" dirty="0" err="1"/>
              <a:t>grafis</a:t>
            </a:r>
            <a:r>
              <a:rPr lang="en-US" altLang="en-US" sz="1500" dirty="0"/>
              <a:t> </a:t>
            </a:r>
            <a:r>
              <a:rPr lang="en-US" altLang="en-US" sz="1500" dirty="0" err="1"/>
              <a:t>dapat</a:t>
            </a:r>
            <a:r>
              <a:rPr lang="en-US" altLang="en-US" sz="1500" dirty="0"/>
              <a:t> </a:t>
            </a:r>
            <a:r>
              <a:rPr lang="en-US" altLang="en-US" sz="1500" dirty="0" err="1"/>
              <a:t>digunakan</a:t>
            </a:r>
            <a:r>
              <a:rPr lang="en-US" altLang="en-US" sz="1500" dirty="0"/>
              <a:t> </a:t>
            </a:r>
            <a:r>
              <a:rPr lang="en-US" altLang="en-US" sz="1500" dirty="0" err="1"/>
              <a:t>untuk</a:t>
            </a:r>
            <a:r>
              <a:rPr lang="en-US" altLang="en-US" sz="1500" dirty="0"/>
              <a:t> </a:t>
            </a:r>
            <a:r>
              <a:rPr lang="en-US" altLang="en-US" sz="1500" dirty="0" err="1"/>
              <a:t>menarik</a:t>
            </a:r>
            <a:r>
              <a:rPr lang="en-US" altLang="en-US" sz="1500" dirty="0"/>
              <a:t> </a:t>
            </a:r>
            <a:r>
              <a:rPr lang="en-US" altLang="en-US" sz="1500" dirty="0" err="1"/>
              <a:t>perhatian</a:t>
            </a:r>
            <a:r>
              <a:rPr lang="en-US" altLang="en-US" sz="1500" dirty="0"/>
              <a:t> </a:t>
            </a:r>
            <a:r>
              <a:rPr lang="en-US" altLang="en-US" sz="1500" dirty="0" err="1"/>
              <a:t>pengguna</a:t>
            </a:r>
            <a:r>
              <a:rPr lang="en-US" altLang="en-US" sz="1500" dirty="0"/>
              <a:t> </a:t>
            </a:r>
            <a:r>
              <a:rPr lang="en-US" altLang="en-US" sz="1500" dirty="0" err="1"/>
              <a:t>antara</a:t>
            </a:r>
            <a:r>
              <a:rPr lang="en-US" altLang="en-US" sz="1500" dirty="0"/>
              <a:t> lain </a:t>
            </a:r>
            <a:r>
              <a:rPr lang="en-US" altLang="en-US" sz="1500" dirty="0" err="1"/>
              <a:t>dengan</a:t>
            </a:r>
            <a:r>
              <a:rPr lang="en-US" altLang="en-US" sz="1500" dirty="0"/>
              <a:t> </a:t>
            </a:r>
            <a:r>
              <a:rPr lang="en-US" altLang="en-US" sz="1500" dirty="0" err="1"/>
              <a:t>membuat</a:t>
            </a:r>
            <a:r>
              <a:rPr lang="en-US" altLang="en-US" sz="1500" dirty="0"/>
              <a:t> </a:t>
            </a:r>
            <a:r>
              <a:rPr lang="en-US" altLang="en-US" sz="1500" dirty="0" err="1"/>
              <a:t>suatu</a:t>
            </a:r>
            <a:r>
              <a:rPr lang="en-US" altLang="en-US" sz="1500" dirty="0"/>
              <a:t> </a:t>
            </a:r>
            <a:r>
              <a:rPr lang="en-US" altLang="en-US" sz="1500" dirty="0" err="1"/>
              <a:t>obyek</a:t>
            </a:r>
            <a:r>
              <a:rPr lang="en-US" altLang="en-US" sz="1500" dirty="0"/>
              <a:t> </a:t>
            </a:r>
            <a:r>
              <a:rPr lang="en-US" altLang="en-US" sz="1500" dirty="0" err="1"/>
              <a:t>berkedip</a:t>
            </a:r>
            <a:r>
              <a:rPr lang="en-US" altLang="en-US" sz="1500" dirty="0"/>
              <a:t>, </a:t>
            </a:r>
            <a:r>
              <a:rPr lang="en-US" altLang="en-US" sz="1500" dirty="0" err="1"/>
              <a:t>menggunakan</a:t>
            </a:r>
            <a:r>
              <a:rPr lang="en-US" altLang="en-US" sz="1500" dirty="0"/>
              <a:t> </a:t>
            </a:r>
            <a:r>
              <a:rPr lang="en-US" altLang="en-US" sz="1500" dirty="0" err="1"/>
              <a:t>warna</a:t>
            </a:r>
            <a:r>
              <a:rPr lang="en-US" altLang="en-US" sz="1500" dirty="0"/>
              <a:t> </a:t>
            </a:r>
            <a:r>
              <a:rPr lang="en-US" altLang="en-US" sz="1500" dirty="0" err="1"/>
              <a:t>tertentu</a:t>
            </a:r>
            <a:r>
              <a:rPr lang="en-US" altLang="en-US" sz="1500" dirty="0"/>
              <a:t> </a:t>
            </a:r>
            <a:r>
              <a:rPr lang="en-US" altLang="en-US" sz="1500" dirty="0" err="1"/>
              <a:t>atau</a:t>
            </a:r>
            <a:r>
              <a:rPr lang="en-US" altLang="en-US" sz="1500" dirty="0"/>
              <a:t> </a:t>
            </a:r>
            <a:r>
              <a:rPr lang="en-US" altLang="en-US" sz="1500" dirty="0" err="1"/>
              <a:t>menyajikan</a:t>
            </a:r>
            <a:r>
              <a:rPr lang="en-US" altLang="en-US" sz="1500" dirty="0"/>
              <a:t> </a:t>
            </a:r>
            <a:r>
              <a:rPr lang="en-US" altLang="en-US" sz="1500" dirty="0" err="1"/>
              <a:t>suatu</a:t>
            </a:r>
            <a:r>
              <a:rPr lang="en-US" altLang="en-US" sz="1500" dirty="0"/>
              <a:t> </a:t>
            </a:r>
            <a:r>
              <a:rPr lang="en-US" altLang="en-US" sz="1500" dirty="0" err="1"/>
              <a:t>animasi</a:t>
            </a:r>
            <a:r>
              <a:rPr lang="en-US" altLang="en-US" sz="1500" dirty="0"/>
              <a:t>.</a:t>
            </a:r>
          </a:p>
        </p:txBody>
      </p:sp>
      <p:sp>
        <p:nvSpPr>
          <p:cNvPr id="4" name="TextBox 3">
            <a:extLst>
              <a:ext uri="{FF2B5EF4-FFF2-40B4-BE49-F238E27FC236}">
                <a16:creationId xmlns:a16="http://schemas.microsoft.com/office/drawing/2014/main" id="{6E017E3E-2D59-4606-9866-A84D8AD6D4F6}"/>
              </a:ext>
            </a:extLst>
          </p:cNvPr>
          <p:cNvSpPr txBox="1"/>
          <p:nvPr/>
        </p:nvSpPr>
        <p:spPr>
          <a:xfrm>
            <a:off x="622119" y="1243526"/>
            <a:ext cx="4575266" cy="507831"/>
          </a:xfrm>
          <a:prstGeom prst="rect">
            <a:avLst/>
          </a:prstGeom>
          <a:noFill/>
        </p:spPr>
        <p:txBody>
          <a:bodyPr wrap="square">
            <a:spAutoFit/>
          </a:bodyPr>
          <a:lstStyle/>
          <a:p>
            <a:pPr algn="just" eaLnBrk="1" hangingPunct="1"/>
            <a:r>
              <a:rPr lang="en-US" altLang="en-US" b="1" dirty="0"/>
              <a:t>5 </a:t>
            </a:r>
            <a:r>
              <a:rPr lang="en-US" altLang="en-US" b="1" dirty="0" err="1"/>
              <a:t>faktor</a:t>
            </a:r>
            <a:r>
              <a:rPr lang="en-US" altLang="en-US" b="1" dirty="0"/>
              <a:t> yang </a:t>
            </a:r>
            <a:r>
              <a:rPr lang="en-US" altLang="en-US" b="1" dirty="0" err="1"/>
              <a:t>perlu</a:t>
            </a:r>
            <a:r>
              <a:rPr lang="en-US" altLang="en-US" b="1" dirty="0"/>
              <a:t> </a:t>
            </a:r>
            <a:r>
              <a:rPr lang="en-US" altLang="en-US" b="1" dirty="0" err="1"/>
              <a:t>diperhatikan</a:t>
            </a:r>
            <a:r>
              <a:rPr lang="en-US" altLang="en-US" b="1" dirty="0"/>
              <a:t> pada </a:t>
            </a:r>
            <a:r>
              <a:rPr lang="en-US" altLang="en-US" b="1" dirty="0" err="1"/>
              <a:t>perancangan</a:t>
            </a:r>
            <a:r>
              <a:rPr lang="en-US" altLang="en-US" b="1" dirty="0"/>
              <a:t> </a:t>
            </a:r>
            <a:r>
              <a:rPr lang="en-US" altLang="en-US" b="1" dirty="0" err="1"/>
              <a:t>antarmuka</a:t>
            </a:r>
            <a:r>
              <a:rPr lang="en-US" altLang="en-US" b="1" dirty="0"/>
              <a:t> </a:t>
            </a:r>
            <a:r>
              <a:rPr lang="en-US" altLang="en-US" b="1" dirty="0" err="1"/>
              <a:t>berbasis</a:t>
            </a:r>
            <a:r>
              <a:rPr lang="en-US" altLang="en-US" b="1" dirty="0"/>
              <a:t> </a:t>
            </a:r>
            <a:r>
              <a:rPr lang="en-US" altLang="en-US" b="1" dirty="0" err="1"/>
              <a:t>grafis</a:t>
            </a:r>
            <a:r>
              <a:rPr lang="en-US" altLang="en-US" b="1" dirty="0"/>
              <a:t> :</a:t>
            </a:r>
          </a:p>
        </p:txBody>
      </p:sp>
      <p:sp>
        <p:nvSpPr>
          <p:cNvPr id="6" name="TextBox 5">
            <a:extLst>
              <a:ext uri="{FF2B5EF4-FFF2-40B4-BE49-F238E27FC236}">
                <a16:creationId xmlns:a16="http://schemas.microsoft.com/office/drawing/2014/main" id="{0259B721-DEB4-4F05-B776-49C1AC02F991}"/>
              </a:ext>
            </a:extLst>
          </p:cNvPr>
          <p:cNvSpPr txBox="1"/>
          <p:nvPr/>
        </p:nvSpPr>
        <p:spPr>
          <a:xfrm>
            <a:off x="667839" y="1805609"/>
            <a:ext cx="8214904" cy="1287212"/>
          </a:xfrm>
          <a:prstGeom prst="rect">
            <a:avLst/>
          </a:prstGeom>
          <a:noFill/>
        </p:spPr>
        <p:txBody>
          <a:bodyPr wrap="square">
            <a:spAutoFit/>
          </a:bodyPr>
          <a:lstStyle/>
          <a:p>
            <a:pPr algn="just" eaLnBrk="1" hangingPunct="1"/>
            <a:r>
              <a:rPr lang="en-US" altLang="en-US" b="1" dirty="0"/>
              <a:t>1. </a:t>
            </a:r>
            <a:r>
              <a:rPr lang="en-US" altLang="en-US" b="1" dirty="0" err="1"/>
              <a:t>Ilusi</a:t>
            </a:r>
            <a:r>
              <a:rPr lang="en-US" altLang="en-US" b="1" dirty="0"/>
              <a:t> pada </a:t>
            </a:r>
            <a:r>
              <a:rPr lang="en-US" altLang="en-US" b="1" dirty="0" err="1"/>
              <a:t>obyek-obyek</a:t>
            </a:r>
            <a:r>
              <a:rPr lang="en-US" altLang="en-US" b="1" dirty="0"/>
              <a:t> yang </a:t>
            </a:r>
            <a:r>
              <a:rPr lang="en-US" altLang="en-US" b="1" dirty="0" err="1"/>
              <a:t>dapat</a:t>
            </a:r>
            <a:r>
              <a:rPr lang="en-US" altLang="en-US" b="1" dirty="0"/>
              <a:t> </a:t>
            </a:r>
            <a:r>
              <a:rPr lang="en-US" altLang="en-US" b="1" dirty="0" err="1"/>
              <a:t>dimanipulasi</a:t>
            </a:r>
            <a:endParaRPr lang="en-US" altLang="en-US" b="1" dirty="0"/>
          </a:p>
          <a:p>
            <a:pPr algn="just" eaLnBrk="1" hangingPunct="1"/>
            <a:r>
              <a:rPr lang="en-US" altLang="en-US" dirty="0" err="1"/>
              <a:t>Perancangan</a:t>
            </a:r>
            <a:r>
              <a:rPr lang="en-US" altLang="en-US" dirty="0"/>
              <a:t> </a:t>
            </a:r>
            <a:r>
              <a:rPr lang="en-US" altLang="en-US" dirty="0" err="1"/>
              <a:t>antarmuka</a:t>
            </a:r>
            <a:r>
              <a:rPr lang="en-US" altLang="en-US" dirty="0"/>
              <a:t> </a:t>
            </a:r>
            <a:r>
              <a:rPr lang="en-US" altLang="en-US" dirty="0" err="1"/>
              <a:t>berbasis</a:t>
            </a:r>
            <a:r>
              <a:rPr lang="en-US" altLang="en-US" dirty="0"/>
              <a:t> </a:t>
            </a:r>
            <a:r>
              <a:rPr lang="en-US" altLang="en-US" dirty="0" err="1"/>
              <a:t>grafis</a:t>
            </a:r>
            <a:r>
              <a:rPr lang="en-US" altLang="en-US" dirty="0"/>
              <a:t> yang </a:t>
            </a:r>
            <a:r>
              <a:rPr lang="en-US" altLang="en-US" dirty="0" err="1"/>
              <a:t>efektif</a:t>
            </a:r>
            <a:r>
              <a:rPr lang="en-US" altLang="en-US" dirty="0"/>
              <a:t> </a:t>
            </a:r>
            <a:r>
              <a:rPr lang="en-US" altLang="en-US" dirty="0" err="1"/>
              <a:t>harus</a:t>
            </a:r>
            <a:r>
              <a:rPr lang="en-US" altLang="en-US" dirty="0"/>
              <a:t> </a:t>
            </a:r>
            <a:r>
              <a:rPr lang="en-US" altLang="en-US" dirty="0" err="1"/>
              <a:t>melibatkan</a:t>
            </a:r>
            <a:r>
              <a:rPr lang="en-US" altLang="en-US" dirty="0"/>
              <a:t> </a:t>
            </a:r>
            <a:r>
              <a:rPr lang="en-US" altLang="en-US" dirty="0" err="1"/>
              <a:t>tiga</a:t>
            </a:r>
            <a:r>
              <a:rPr lang="en-US" altLang="en-US" dirty="0"/>
              <a:t> </a:t>
            </a:r>
            <a:r>
              <a:rPr lang="en-US" altLang="en-US" dirty="0" err="1"/>
              <a:t>komponen</a:t>
            </a:r>
            <a:r>
              <a:rPr lang="en-US" altLang="en-US" dirty="0"/>
              <a:t>.</a:t>
            </a:r>
          </a:p>
          <a:p>
            <a:pPr marL="600075" lvl="1" indent="-257175" algn="just">
              <a:buFont typeface="+mj-lt"/>
              <a:buAutoNum type="alphaLcParenR"/>
            </a:pPr>
            <a:r>
              <a:rPr lang="sv-SE" altLang="en-US" sz="1013" dirty="0"/>
              <a:t>Gunakan kumpulan obyek yang disesuaikan dengan aplikasi yang </a:t>
            </a:r>
            <a:r>
              <a:rPr lang="en-US" altLang="en-US" sz="1013" dirty="0" err="1"/>
              <a:t>akan</a:t>
            </a:r>
            <a:r>
              <a:rPr lang="en-US" altLang="en-US" sz="1013" dirty="0"/>
              <a:t> </a:t>
            </a:r>
            <a:r>
              <a:rPr lang="en-US" altLang="en-US" sz="1013" dirty="0" err="1"/>
              <a:t>dibuat</a:t>
            </a:r>
            <a:r>
              <a:rPr lang="en-US" altLang="en-US" sz="1013" dirty="0"/>
              <a:t>. Jika </a:t>
            </a:r>
            <a:r>
              <a:rPr lang="en-US" altLang="en-US" sz="1013" dirty="0" err="1"/>
              <a:t>obyek-obyek</a:t>
            </a:r>
            <a:r>
              <a:rPr lang="en-US" altLang="en-US" sz="1013" dirty="0"/>
              <a:t> </a:t>
            </a:r>
            <a:r>
              <a:rPr lang="en-US" altLang="en-US" sz="1013" dirty="0" err="1"/>
              <a:t>itu</a:t>
            </a:r>
            <a:r>
              <a:rPr lang="en-US" altLang="en-US" sz="1013" dirty="0"/>
              <a:t> </a:t>
            </a:r>
            <a:r>
              <a:rPr lang="en-US" altLang="en-US" sz="1013" dirty="0" err="1"/>
              <a:t>belum</a:t>
            </a:r>
            <a:r>
              <a:rPr lang="en-US" altLang="en-US" sz="1013" dirty="0"/>
              <a:t> </a:t>
            </a:r>
            <a:r>
              <a:rPr lang="en-US" altLang="en-US" sz="1013" dirty="0" err="1"/>
              <a:t>ada</a:t>
            </a:r>
            <a:r>
              <a:rPr lang="en-US" altLang="en-US" sz="1013" dirty="0"/>
              <a:t>, </a:t>
            </a:r>
            <a:r>
              <a:rPr lang="en-US" altLang="en-US" sz="1013" dirty="0" err="1"/>
              <a:t>kita</a:t>
            </a:r>
            <a:r>
              <a:rPr lang="en-US" altLang="en-US" sz="1013" dirty="0"/>
              <a:t> </a:t>
            </a:r>
            <a:r>
              <a:rPr lang="en-US" altLang="en-US" sz="1013" dirty="0" err="1"/>
              <a:t>dapat</a:t>
            </a:r>
            <a:r>
              <a:rPr lang="en-US" altLang="en-US" sz="1013" dirty="0"/>
              <a:t> </a:t>
            </a:r>
            <a:r>
              <a:rPr lang="en-US" altLang="en-US" sz="1013" dirty="0" err="1"/>
              <a:t>mengembangkannya</a:t>
            </a:r>
            <a:r>
              <a:rPr lang="en-US" altLang="en-US" sz="1013" dirty="0"/>
              <a:t> </a:t>
            </a:r>
            <a:r>
              <a:rPr lang="en-US" altLang="en-US" sz="1013" dirty="0" err="1"/>
              <a:t>sendiri</a:t>
            </a:r>
            <a:r>
              <a:rPr lang="en-US" altLang="en-US" sz="1013" dirty="0"/>
              <a:t>.</a:t>
            </a:r>
          </a:p>
          <a:p>
            <a:pPr marL="600075" lvl="1" indent="-257175" algn="just">
              <a:buFont typeface="+mj-lt"/>
              <a:buAutoNum type="alphaLcParenR"/>
            </a:pPr>
            <a:r>
              <a:rPr lang="en-US" altLang="en-US" sz="1013" dirty="0" err="1"/>
              <a:t>Penampilan</a:t>
            </a:r>
            <a:r>
              <a:rPr lang="en-US" altLang="en-US" sz="1013" dirty="0"/>
              <a:t> </a:t>
            </a:r>
            <a:r>
              <a:rPr lang="en-US" altLang="en-US" sz="1013" dirty="0" err="1"/>
              <a:t>obyek-obyek</a:t>
            </a:r>
            <a:r>
              <a:rPr lang="en-US" altLang="en-US" sz="1013" dirty="0"/>
              <a:t> </a:t>
            </a:r>
            <a:r>
              <a:rPr lang="en-US" altLang="en-US" sz="1013" dirty="0" err="1"/>
              <a:t>grafis</a:t>
            </a:r>
            <a:r>
              <a:rPr lang="en-US" altLang="en-US" sz="1013" dirty="0"/>
              <a:t> </a:t>
            </a:r>
            <a:r>
              <a:rPr lang="en-US" altLang="en-US" sz="1013" dirty="0" err="1"/>
              <a:t>harus</a:t>
            </a:r>
            <a:r>
              <a:rPr lang="en-US" altLang="en-US" sz="1013" dirty="0"/>
              <a:t> </a:t>
            </a:r>
            <a:r>
              <a:rPr lang="en-US" altLang="en-US" sz="1013" dirty="0" err="1"/>
              <a:t>dilakukan</a:t>
            </a:r>
            <a:r>
              <a:rPr lang="en-US" altLang="en-US" sz="1013" dirty="0"/>
              <a:t> </a:t>
            </a:r>
            <a:r>
              <a:rPr lang="en-US" altLang="en-US" sz="1013" dirty="0" err="1"/>
              <a:t>dengan</a:t>
            </a:r>
            <a:r>
              <a:rPr lang="en-US" altLang="en-US" sz="1013" dirty="0"/>
              <a:t> </a:t>
            </a:r>
            <a:r>
              <a:rPr lang="en-US" altLang="en-US" sz="1013" dirty="0" err="1"/>
              <a:t>keyakinan</a:t>
            </a:r>
            <a:r>
              <a:rPr lang="en-US" altLang="en-US" sz="1013" dirty="0"/>
              <a:t> </a:t>
            </a:r>
            <a:r>
              <a:rPr lang="en-US" altLang="en-US" sz="1013" dirty="0" err="1"/>
              <a:t>penuh</a:t>
            </a:r>
            <a:r>
              <a:rPr lang="en-US" altLang="en-US" sz="1013" dirty="0"/>
              <a:t> </a:t>
            </a:r>
            <a:r>
              <a:rPr lang="en-US" altLang="en-US" sz="1013" dirty="0" err="1"/>
              <a:t>bahwa</a:t>
            </a:r>
            <a:r>
              <a:rPr lang="en-US" altLang="en-US" sz="1013" dirty="0"/>
              <a:t> </a:t>
            </a:r>
            <a:r>
              <a:rPr lang="en-US" altLang="en-US" sz="1013" dirty="0" err="1"/>
              <a:t>ia</a:t>
            </a:r>
            <a:r>
              <a:rPr lang="en-US" altLang="en-US" sz="1013" dirty="0"/>
              <a:t> </a:t>
            </a:r>
            <a:r>
              <a:rPr lang="en-US" altLang="en-US" sz="1013" dirty="0" err="1"/>
              <a:t>akan</a:t>
            </a:r>
            <a:r>
              <a:rPr lang="en-US" altLang="en-US" sz="1013" dirty="0"/>
              <a:t> </a:t>
            </a:r>
            <a:r>
              <a:rPr lang="en-US" altLang="en-US" sz="1013" dirty="0" err="1"/>
              <a:t>dengan</a:t>
            </a:r>
            <a:r>
              <a:rPr lang="en-US" altLang="en-US" sz="1013" dirty="0"/>
              <a:t> </a:t>
            </a:r>
            <a:r>
              <a:rPr lang="en-US" altLang="en-US" sz="1013" dirty="0" err="1"/>
              <a:t>mudah</a:t>
            </a:r>
            <a:r>
              <a:rPr lang="en-US" altLang="en-US" sz="1013" dirty="0"/>
              <a:t> </a:t>
            </a:r>
            <a:r>
              <a:rPr lang="en-US" altLang="en-US" sz="1013" dirty="0" err="1"/>
              <a:t>dimengerti</a:t>
            </a:r>
            <a:r>
              <a:rPr lang="en-US" altLang="en-US" sz="1013" dirty="0"/>
              <a:t> oleh </a:t>
            </a:r>
            <a:r>
              <a:rPr lang="en-US" altLang="en-US" sz="1013" dirty="0" err="1"/>
              <a:t>pengguna</a:t>
            </a:r>
            <a:r>
              <a:rPr lang="en-US" altLang="en-US" sz="1013" dirty="0"/>
              <a:t>.</a:t>
            </a:r>
          </a:p>
          <a:p>
            <a:pPr marL="600075" lvl="1" indent="-257175" algn="just">
              <a:buFont typeface="+mj-lt"/>
              <a:buAutoNum type="alphaLcParenR"/>
            </a:pPr>
            <a:r>
              <a:rPr lang="en-US" altLang="en-US" sz="1013" dirty="0" err="1"/>
              <a:t>Gunakan</a:t>
            </a:r>
            <a:r>
              <a:rPr lang="en-US" altLang="en-US" sz="1013" dirty="0"/>
              <a:t> </a:t>
            </a:r>
            <a:r>
              <a:rPr lang="en-US" altLang="en-US" sz="1013" dirty="0" err="1"/>
              <a:t>mekanisme</a:t>
            </a:r>
            <a:r>
              <a:rPr lang="en-US" altLang="en-US" sz="1013" dirty="0"/>
              <a:t> yang </a:t>
            </a:r>
            <a:r>
              <a:rPr lang="en-US" altLang="en-US" sz="1013" dirty="0" err="1"/>
              <a:t>konsisten</a:t>
            </a:r>
            <a:r>
              <a:rPr lang="en-US" altLang="en-US" sz="1013" dirty="0"/>
              <a:t> </a:t>
            </a:r>
            <a:r>
              <a:rPr lang="en-US" altLang="en-US" sz="1013" dirty="0" err="1"/>
              <a:t>untuk</a:t>
            </a:r>
            <a:r>
              <a:rPr lang="en-US" altLang="en-US" sz="1013" dirty="0"/>
              <a:t> </a:t>
            </a:r>
            <a:r>
              <a:rPr lang="en-US" altLang="en-US" sz="1013" dirty="0" err="1"/>
              <a:t>memanipulasi</a:t>
            </a:r>
            <a:r>
              <a:rPr lang="en-US" altLang="en-US" sz="1013" dirty="0"/>
              <a:t> </a:t>
            </a:r>
            <a:r>
              <a:rPr lang="en-US" altLang="en-US" sz="1013" dirty="0" err="1"/>
              <a:t>obyek</a:t>
            </a:r>
            <a:r>
              <a:rPr lang="en-US" altLang="en-US" sz="1013" dirty="0"/>
              <a:t> yang </a:t>
            </a:r>
            <a:r>
              <a:rPr lang="en-US" altLang="en-US" sz="1013" dirty="0" err="1"/>
              <a:t>akan</a:t>
            </a:r>
            <a:r>
              <a:rPr lang="en-US" altLang="en-US" sz="1013" dirty="0"/>
              <a:t> </a:t>
            </a:r>
            <a:r>
              <a:rPr lang="en-US" altLang="en-US" sz="1013" dirty="0" err="1"/>
              <a:t>muncul</a:t>
            </a:r>
            <a:r>
              <a:rPr lang="en-US" altLang="en-US" sz="1013" dirty="0"/>
              <a:t> di </a:t>
            </a:r>
            <a:r>
              <a:rPr lang="en-US" altLang="en-US" sz="1013" dirty="0" err="1"/>
              <a:t>layar</a:t>
            </a:r>
            <a:r>
              <a:rPr lang="en-US" altLang="en-US" sz="1013" dirty="0"/>
              <a:t>.</a:t>
            </a:r>
          </a:p>
        </p:txBody>
      </p:sp>
      <p:sp>
        <p:nvSpPr>
          <p:cNvPr id="10" name="Title 9">
            <a:extLst>
              <a:ext uri="{FF2B5EF4-FFF2-40B4-BE49-F238E27FC236}">
                <a16:creationId xmlns:a16="http://schemas.microsoft.com/office/drawing/2014/main" id="{58DA49EA-02C2-4832-A9D3-252A0225C26D}"/>
              </a:ext>
            </a:extLst>
          </p:cNvPr>
          <p:cNvSpPr>
            <a:spLocks noGrp="1"/>
          </p:cNvSpPr>
          <p:nvPr>
            <p:ph type="title"/>
          </p:nvPr>
        </p:nvSpPr>
        <p:spPr/>
        <p:txBody>
          <a:bodyPr>
            <a:normAutofit fontScale="90000"/>
          </a:bodyPr>
          <a:lstStyle/>
          <a:p>
            <a:r>
              <a:rPr lang="en-US" altLang="en-US" dirty="0"/>
              <a:t>C. </a:t>
            </a:r>
            <a:r>
              <a:rPr lang="en-US" altLang="en-US" dirty="0" err="1"/>
              <a:t>Perancangan</a:t>
            </a:r>
            <a:r>
              <a:rPr lang="en-US" altLang="en-US" dirty="0"/>
              <a:t> </a:t>
            </a:r>
            <a:r>
              <a:rPr lang="en-US" altLang="en-US" dirty="0" err="1"/>
              <a:t>Tampilan</a:t>
            </a:r>
            <a:r>
              <a:rPr lang="en-US" altLang="en-US" dirty="0"/>
              <a:t> </a:t>
            </a:r>
            <a:r>
              <a:rPr lang="en-US" altLang="en-US" dirty="0" err="1"/>
              <a:t>Berbasis</a:t>
            </a:r>
            <a:r>
              <a:rPr lang="en-US" altLang="en-US" dirty="0"/>
              <a:t> </a:t>
            </a:r>
            <a:r>
              <a:rPr lang="en-US" altLang="en-US" dirty="0" err="1"/>
              <a:t>Grafis</a:t>
            </a:r>
            <a:endParaRPr lang="en-ID" dirty="0"/>
          </a:p>
        </p:txBody>
      </p:sp>
      <p:sp>
        <p:nvSpPr>
          <p:cNvPr id="12" name="Footer Placeholder 11">
            <a:extLst>
              <a:ext uri="{FF2B5EF4-FFF2-40B4-BE49-F238E27FC236}">
                <a16:creationId xmlns:a16="http://schemas.microsoft.com/office/drawing/2014/main" id="{80586E4C-E73E-412E-A202-845A6992E59B}"/>
              </a:ext>
            </a:extLst>
          </p:cNvPr>
          <p:cNvSpPr>
            <a:spLocks noGrp="1"/>
          </p:cNvSpPr>
          <p:nvPr>
            <p:ph type="ftr" sz="quarter" idx="11"/>
          </p:nvPr>
        </p:nvSpPr>
        <p:spPr/>
        <p:txBody>
          <a:bodyPr/>
          <a:lstStyle/>
          <a:p>
            <a:r>
              <a:rPr lang="en-US"/>
              <a:t>JTI POLINEMA</a:t>
            </a:r>
            <a:endParaRPr lang="ru-RU" dirty="0"/>
          </a:p>
        </p:txBody>
      </p:sp>
      <p:sp>
        <p:nvSpPr>
          <p:cNvPr id="13" name="Slide Number Placeholder 12">
            <a:extLst>
              <a:ext uri="{FF2B5EF4-FFF2-40B4-BE49-F238E27FC236}">
                <a16:creationId xmlns:a16="http://schemas.microsoft.com/office/drawing/2014/main" id="{EEE7A052-BFB8-42A7-9FA9-CE16B619F441}"/>
              </a:ext>
            </a:extLst>
          </p:cNvPr>
          <p:cNvSpPr>
            <a:spLocks noGrp="1"/>
          </p:cNvSpPr>
          <p:nvPr>
            <p:ph type="sldNum" sz="quarter" idx="12"/>
          </p:nvPr>
        </p:nvSpPr>
        <p:spPr/>
        <p:txBody>
          <a:bodyPr/>
          <a:lstStyle/>
          <a:p>
            <a:fld id="{D495E168-DA5E-4888-8D8A-92B118324C14}" type="slidenum">
              <a:rPr lang="ru-RU" smtClean="0"/>
              <a:t>17</a:t>
            </a:fld>
            <a:endParaRPr lang="ru-RU" dirty="0"/>
          </a:p>
        </p:txBody>
      </p:sp>
    </p:spTree>
  </p:cSld>
  <p:clrMapOvr>
    <a:masterClrMapping/>
  </p:clrMapOvr>
  <p:transition spd="slow">
    <p:cover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a:extLst>
              <a:ext uri="{FF2B5EF4-FFF2-40B4-BE49-F238E27FC236}">
                <a16:creationId xmlns:a16="http://schemas.microsoft.com/office/drawing/2014/main" id="{F68504E2-1ADD-4E41-AB42-7E7811C55EDC}"/>
              </a:ext>
            </a:extLst>
          </p:cNvPr>
          <p:cNvSpPr>
            <a:spLocks noChangeArrowheads="1"/>
          </p:cNvSpPr>
          <p:nvPr/>
        </p:nvSpPr>
        <p:spPr bwMode="auto">
          <a:xfrm>
            <a:off x="781560" y="1349804"/>
            <a:ext cx="7891088" cy="1027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013" b="1" dirty="0"/>
              <a:t>3. </a:t>
            </a:r>
            <a:r>
              <a:rPr lang="en-US" altLang="en-US" sz="1013" b="1" dirty="0" err="1"/>
              <a:t>Struktur</a:t>
            </a:r>
            <a:r>
              <a:rPr lang="en-US" altLang="en-US" sz="1013" b="1" dirty="0"/>
              <a:t> internal</a:t>
            </a:r>
          </a:p>
          <a:p>
            <a:pPr eaLnBrk="1" hangingPunct="1"/>
            <a:r>
              <a:rPr lang="en-US" altLang="en-US" sz="1013" dirty="0"/>
              <a:t>Pada </a:t>
            </a:r>
            <a:r>
              <a:rPr lang="en-US" altLang="en-US" sz="1013" dirty="0" err="1"/>
              <a:t>pengolah</a:t>
            </a:r>
            <a:r>
              <a:rPr lang="en-US" altLang="en-US" sz="1013" dirty="0"/>
              <a:t> kata, </a:t>
            </a:r>
            <a:r>
              <a:rPr lang="en-US" altLang="en-US" sz="1013" dirty="0" err="1"/>
              <a:t>kita</a:t>
            </a:r>
            <a:r>
              <a:rPr lang="en-US" altLang="en-US" sz="1013" dirty="0"/>
              <a:t> </a:t>
            </a:r>
            <a:r>
              <a:rPr lang="en-US" altLang="en-US" sz="1013" dirty="0" err="1"/>
              <a:t>sering</a:t>
            </a:r>
            <a:r>
              <a:rPr lang="en-US" altLang="en-US" sz="1013" dirty="0"/>
              <a:t> </a:t>
            </a:r>
            <a:r>
              <a:rPr lang="en-US" altLang="en-US" sz="1013" dirty="0" err="1"/>
              <a:t>menuliskan</a:t>
            </a:r>
            <a:r>
              <a:rPr lang="en-US" altLang="en-US" sz="1013" dirty="0"/>
              <a:t> </a:t>
            </a:r>
            <a:r>
              <a:rPr lang="en-US" altLang="en-US" sz="1013" dirty="0" err="1"/>
              <a:t>beberapa</a:t>
            </a:r>
            <a:r>
              <a:rPr lang="en-US" altLang="en-US" sz="1013" dirty="0"/>
              <a:t> kata yang </a:t>
            </a:r>
            <a:r>
              <a:rPr lang="sv-SE" altLang="en-US" sz="1013" dirty="0"/>
              <a:t>berbeda dengan kata-kata yang lain, misalnya ada sekelompok kata yang </a:t>
            </a:r>
            <a:r>
              <a:rPr lang="en-US" altLang="en-US" sz="1013" dirty="0" err="1"/>
              <a:t>ditebalkan</a:t>
            </a:r>
            <a:r>
              <a:rPr lang="en-US" altLang="en-US" sz="1013" dirty="0"/>
              <a:t>, </a:t>
            </a:r>
            <a:r>
              <a:rPr lang="en-US" altLang="en-US" sz="1013" dirty="0" err="1"/>
              <a:t>dimiringkan</a:t>
            </a:r>
            <a:r>
              <a:rPr lang="en-US" altLang="en-US" sz="1013" dirty="0"/>
              <a:t> </a:t>
            </a:r>
            <a:r>
              <a:rPr lang="en-US" altLang="en-US" sz="1013" dirty="0" err="1"/>
              <a:t>atau</a:t>
            </a:r>
            <a:r>
              <a:rPr lang="en-US" altLang="en-US" sz="1013" dirty="0"/>
              <a:t> </a:t>
            </a:r>
            <a:r>
              <a:rPr lang="en-US" altLang="en-US" sz="1013" dirty="0" err="1"/>
              <a:t>diberi</a:t>
            </a:r>
            <a:r>
              <a:rPr lang="en-US" altLang="en-US" sz="1013" dirty="0"/>
              <a:t> garis </a:t>
            </a:r>
            <a:r>
              <a:rPr lang="en-US" altLang="en-US" sz="1013" dirty="0" err="1"/>
              <a:t>bawah</a:t>
            </a:r>
            <a:r>
              <a:rPr lang="en-US" altLang="en-US" sz="1013" dirty="0"/>
              <a:t>. Pada salah </a:t>
            </a:r>
            <a:r>
              <a:rPr lang="en-US" altLang="en-US" sz="1013" dirty="0" err="1"/>
              <a:t>satu</a:t>
            </a:r>
            <a:r>
              <a:rPr lang="en-US" altLang="en-US" sz="1013" dirty="0"/>
              <a:t> </a:t>
            </a:r>
            <a:r>
              <a:rPr lang="en-US" altLang="en-US" sz="1013" dirty="0" err="1"/>
              <a:t>pengolah</a:t>
            </a:r>
            <a:r>
              <a:rPr lang="en-US" altLang="en-US" sz="1013" dirty="0"/>
              <a:t> kata, </a:t>
            </a:r>
            <a:r>
              <a:rPr lang="en-US" altLang="en-US" sz="1013" dirty="0" err="1"/>
              <a:t>kita</a:t>
            </a:r>
            <a:r>
              <a:rPr lang="en-US" altLang="en-US" sz="1013" dirty="0"/>
              <a:t> </a:t>
            </a:r>
            <a:r>
              <a:rPr lang="en-US" altLang="en-US" sz="1013" dirty="0" err="1"/>
              <a:t>dapat</a:t>
            </a:r>
            <a:r>
              <a:rPr lang="en-US" altLang="en-US" sz="1013" dirty="0"/>
              <a:t> </a:t>
            </a:r>
            <a:r>
              <a:rPr lang="en-US" altLang="en-US" sz="1013" dirty="0" err="1"/>
              <a:t>melihat</a:t>
            </a:r>
            <a:r>
              <a:rPr lang="en-US" altLang="en-US" sz="1013" dirty="0"/>
              <a:t> </a:t>
            </a:r>
            <a:r>
              <a:rPr lang="en-US" altLang="en-US" sz="1013" dirty="0" err="1"/>
              <a:t>apa</a:t>
            </a:r>
            <a:r>
              <a:rPr lang="en-US" altLang="en-US" sz="1013" dirty="0"/>
              <a:t> yang </a:t>
            </a:r>
            <a:r>
              <a:rPr lang="en-US" altLang="en-US" sz="1013" dirty="0" err="1"/>
              <a:t>disebut</a:t>
            </a:r>
            <a:r>
              <a:rPr lang="en-US" altLang="en-US" sz="1013" dirty="0"/>
              <a:t> </a:t>
            </a:r>
            <a:r>
              <a:rPr lang="en-US" altLang="en-US" sz="1013" dirty="0" err="1"/>
              <a:t>dengan</a:t>
            </a:r>
            <a:r>
              <a:rPr lang="en-US" altLang="en-US" sz="1013" dirty="0"/>
              <a:t> </a:t>
            </a:r>
            <a:r>
              <a:rPr lang="en-US" altLang="en-US" sz="1013" i="1" dirty="0">
                <a:highlight>
                  <a:srgbClr val="00FFFF"/>
                </a:highlight>
              </a:rPr>
              <a:t>reveal code</a:t>
            </a:r>
            <a:r>
              <a:rPr lang="en-US" altLang="en-US" sz="1013" i="1" dirty="0">
                <a:solidFill>
                  <a:srgbClr val="0070C0"/>
                </a:solidFill>
              </a:rPr>
              <a:t>, </a:t>
            </a:r>
            <a:r>
              <a:rPr lang="en-US" altLang="en-US" sz="1013" dirty="0" err="1">
                <a:solidFill>
                  <a:srgbClr val="0070C0"/>
                </a:solidFill>
              </a:rPr>
              <a:t>yakni</a:t>
            </a:r>
            <a:r>
              <a:rPr lang="en-US" altLang="en-US" sz="1013" dirty="0">
                <a:solidFill>
                  <a:srgbClr val="0070C0"/>
                </a:solidFill>
              </a:rPr>
              <a:t> </a:t>
            </a:r>
            <a:r>
              <a:rPr lang="en-US" altLang="en-US" sz="1013" dirty="0" err="1">
                <a:solidFill>
                  <a:srgbClr val="0070C0"/>
                </a:solidFill>
              </a:rPr>
              <a:t>suatu</a:t>
            </a:r>
            <a:r>
              <a:rPr lang="en-US" altLang="en-US" sz="1013" dirty="0">
                <a:solidFill>
                  <a:srgbClr val="0070C0"/>
                </a:solidFill>
              </a:rPr>
              <a:t> </a:t>
            </a:r>
            <a:r>
              <a:rPr lang="en-US" altLang="en-US" sz="1013" dirty="0" err="1">
                <a:solidFill>
                  <a:srgbClr val="0070C0"/>
                </a:solidFill>
              </a:rPr>
              <a:t>tanda</a:t>
            </a:r>
            <a:r>
              <a:rPr lang="en-US" altLang="en-US" sz="1013" dirty="0">
                <a:solidFill>
                  <a:srgbClr val="0070C0"/>
                </a:solidFill>
              </a:rPr>
              <a:t> </a:t>
            </a:r>
            <a:r>
              <a:rPr lang="en-US" altLang="en-US" sz="1013" dirty="0" err="1">
                <a:solidFill>
                  <a:srgbClr val="0070C0"/>
                </a:solidFill>
              </a:rPr>
              <a:t>khusus</a:t>
            </a:r>
            <a:r>
              <a:rPr lang="en-US" altLang="en-US" sz="1013" dirty="0">
                <a:solidFill>
                  <a:srgbClr val="0070C0"/>
                </a:solidFill>
              </a:rPr>
              <a:t> yang </a:t>
            </a:r>
            <a:r>
              <a:rPr lang="en-US" altLang="en-US" sz="1013" dirty="0" err="1">
                <a:solidFill>
                  <a:srgbClr val="0070C0"/>
                </a:solidFill>
              </a:rPr>
              <a:t>digunakan</a:t>
            </a:r>
            <a:r>
              <a:rPr lang="en-US" altLang="en-US" sz="1013" dirty="0">
                <a:solidFill>
                  <a:srgbClr val="0070C0"/>
                </a:solidFill>
              </a:rPr>
              <a:t> </a:t>
            </a:r>
            <a:r>
              <a:rPr lang="en-US" altLang="en-US" sz="1013" dirty="0" err="1">
                <a:solidFill>
                  <a:srgbClr val="0070C0"/>
                </a:solidFill>
              </a:rPr>
              <a:t>untuk</a:t>
            </a:r>
            <a:r>
              <a:rPr lang="en-US" altLang="en-US" sz="1013" dirty="0">
                <a:solidFill>
                  <a:srgbClr val="0070C0"/>
                </a:solidFill>
              </a:rPr>
              <a:t> </a:t>
            </a:r>
            <a:r>
              <a:rPr lang="en-US" altLang="en-US" sz="1013" dirty="0" err="1">
                <a:solidFill>
                  <a:srgbClr val="0070C0"/>
                </a:solidFill>
              </a:rPr>
              <a:t>menunjukkan</a:t>
            </a:r>
            <a:r>
              <a:rPr lang="en-US" altLang="en-US" sz="1013" dirty="0">
                <a:solidFill>
                  <a:srgbClr val="0070C0"/>
                </a:solidFill>
              </a:rPr>
              <a:t> </a:t>
            </a:r>
            <a:r>
              <a:rPr lang="en-US" altLang="en-US" sz="1013" dirty="0" err="1">
                <a:solidFill>
                  <a:srgbClr val="0070C0"/>
                </a:solidFill>
              </a:rPr>
              <a:t>adanya</a:t>
            </a:r>
            <a:r>
              <a:rPr lang="en-US" altLang="en-US" sz="1013" dirty="0">
                <a:solidFill>
                  <a:srgbClr val="0070C0"/>
                </a:solidFill>
              </a:rPr>
              <a:t> </a:t>
            </a:r>
            <a:r>
              <a:rPr lang="en-US" altLang="en-US" sz="1013" dirty="0" err="1">
                <a:solidFill>
                  <a:srgbClr val="0070C0"/>
                </a:solidFill>
              </a:rPr>
              <a:t>perbedaan</a:t>
            </a:r>
            <a:r>
              <a:rPr lang="en-US" altLang="en-US" sz="1013" dirty="0">
                <a:solidFill>
                  <a:srgbClr val="0070C0"/>
                </a:solidFill>
              </a:rPr>
              <a:t> </a:t>
            </a:r>
            <a:r>
              <a:rPr lang="en-US" altLang="en-US" sz="1013" i="1" dirty="0">
                <a:solidFill>
                  <a:srgbClr val="0070C0"/>
                </a:solidFill>
              </a:rPr>
              <a:t>font-style</a:t>
            </a:r>
            <a:r>
              <a:rPr lang="en-US" altLang="en-US" sz="1013" i="1" dirty="0"/>
              <a:t>. Reveal code </a:t>
            </a:r>
            <a:r>
              <a:rPr lang="en-US" altLang="en-US" sz="1013" i="1" dirty="0" err="1"/>
              <a:t>ini</a:t>
            </a:r>
            <a:r>
              <a:rPr lang="en-US" altLang="en-US" sz="1013" i="1" dirty="0"/>
              <a:t> </a:t>
            </a:r>
            <a:r>
              <a:rPr lang="en-US" altLang="en-US" sz="1013" i="1" dirty="0" err="1"/>
              <a:t>tidak</a:t>
            </a:r>
            <a:r>
              <a:rPr lang="en-US" altLang="en-US" sz="1013" i="1" dirty="0"/>
              <a:t> </a:t>
            </a:r>
            <a:r>
              <a:rPr lang="en-US" altLang="en-US" sz="1013" i="1" dirty="0" err="1"/>
              <a:t>akan</a:t>
            </a:r>
            <a:r>
              <a:rPr lang="en-US" altLang="en-US" sz="1013" i="1" dirty="0"/>
              <a:t> </a:t>
            </a:r>
            <a:r>
              <a:rPr lang="en-US" altLang="en-US" sz="1013" i="1" dirty="0" err="1"/>
              <a:t>ikut</a:t>
            </a:r>
            <a:r>
              <a:rPr lang="en-US" altLang="en-US" sz="1013" i="1" dirty="0"/>
              <a:t> </a:t>
            </a:r>
            <a:r>
              <a:rPr lang="en-US" altLang="en-US" sz="1013" i="1" dirty="0" err="1"/>
              <a:t>dicetak</a:t>
            </a:r>
            <a:r>
              <a:rPr lang="en-US" altLang="en-US" sz="1013" i="1" dirty="0"/>
              <a:t>, </a:t>
            </a:r>
            <a:r>
              <a:rPr lang="en-US" altLang="en-US" sz="1013" i="1" dirty="0" err="1"/>
              <a:t>tetapi</a:t>
            </a:r>
            <a:r>
              <a:rPr lang="en-US" altLang="en-US" sz="1013" i="1" dirty="0"/>
              <a:t> </a:t>
            </a:r>
            <a:r>
              <a:rPr lang="en-US" altLang="en-US" sz="1013" dirty="0" err="1"/>
              <a:t>digunakan</a:t>
            </a:r>
            <a:r>
              <a:rPr lang="en-US" altLang="en-US" sz="1013" dirty="0"/>
              <a:t> </a:t>
            </a:r>
            <a:r>
              <a:rPr lang="en-US" altLang="en-US" sz="1013" dirty="0" err="1"/>
              <a:t>untuk</a:t>
            </a:r>
            <a:r>
              <a:rPr lang="en-US" altLang="en-US" sz="1013" dirty="0"/>
              <a:t> </a:t>
            </a:r>
            <a:r>
              <a:rPr lang="en-US" altLang="en-US" sz="1013" dirty="0" err="1"/>
              <a:t>menunjukkan</a:t>
            </a:r>
            <a:r>
              <a:rPr lang="en-US" altLang="en-US" sz="1013" dirty="0"/>
              <a:t> </a:t>
            </a:r>
            <a:r>
              <a:rPr lang="en-US" altLang="en-US" sz="1013" dirty="0" err="1"/>
              <a:t>kepada</a:t>
            </a:r>
            <a:r>
              <a:rPr lang="en-US" altLang="en-US" sz="1013" dirty="0"/>
              <a:t> </a:t>
            </a:r>
            <a:r>
              <a:rPr lang="en-US" altLang="en-US" sz="1013" dirty="0" err="1"/>
              <a:t>pengguna</a:t>
            </a:r>
            <a:r>
              <a:rPr lang="en-US" altLang="en-US" sz="1013" dirty="0"/>
              <a:t> </a:t>
            </a:r>
            <a:r>
              <a:rPr lang="en-US" altLang="en-US" sz="1013" dirty="0" err="1"/>
              <a:t>antara</a:t>
            </a:r>
            <a:r>
              <a:rPr lang="en-US" altLang="en-US" sz="1013" dirty="0"/>
              <a:t> lain </a:t>
            </a:r>
            <a:r>
              <a:rPr lang="en-US" altLang="en-US" sz="1013" dirty="0" err="1"/>
              <a:t>tentang</a:t>
            </a:r>
            <a:r>
              <a:rPr lang="en-US" altLang="en-US" sz="1013" dirty="0"/>
              <a:t> </a:t>
            </a:r>
            <a:r>
              <a:rPr lang="sv-SE" altLang="en-US" sz="1013" i="1" dirty="0"/>
              <a:t>font-style yang digunakan, batas kiri dan batas kanan dari halaman teks </a:t>
            </a:r>
            <a:r>
              <a:rPr lang="en-US" altLang="en-US" sz="1013" dirty="0" err="1"/>
              <a:t>serta</a:t>
            </a:r>
            <a:r>
              <a:rPr lang="en-US" altLang="en-US" sz="1013" dirty="0"/>
              <a:t> </a:t>
            </a:r>
            <a:r>
              <a:rPr lang="en-US" altLang="en-US" sz="1013" dirty="0" err="1"/>
              <a:t>informasi</a:t>
            </a:r>
            <a:r>
              <a:rPr lang="en-US" altLang="en-US" sz="1013" dirty="0"/>
              <a:t> yang lain. Reveal code </a:t>
            </a:r>
            <a:r>
              <a:rPr lang="en-US" altLang="en-US" sz="1013" dirty="0" err="1"/>
              <a:t>biasanya</a:t>
            </a:r>
            <a:r>
              <a:rPr lang="en-US" altLang="en-US" sz="1013" dirty="0"/>
              <a:t> </a:t>
            </a:r>
            <a:r>
              <a:rPr lang="en-US" altLang="en-US" sz="1013" dirty="0" err="1"/>
              <a:t>berupa</a:t>
            </a:r>
            <a:r>
              <a:rPr lang="en-US" altLang="en-US" sz="1013" dirty="0"/>
              <a:t> </a:t>
            </a:r>
            <a:r>
              <a:rPr lang="en-US" altLang="en-US" sz="1013" dirty="0" err="1"/>
              <a:t>suatu</a:t>
            </a:r>
            <a:r>
              <a:rPr lang="en-US" altLang="en-US" sz="1013" dirty="0"/>
              <a:t> </a:t>
            </a:r>
            <a:r>
              <a:rPr lang="en-US" altLang="en-US" sz="1013" dirty="0" err="1"/>
              <a:t>karakter</a:t>
            </a:r>
            <a:r>
              <a:rPr lang="en-US" altLang="en-US" sz="1013" dirty="0"/>
              <a:t> </a:t>
            </a:r>
            <a:r>
              <a:rPr lang="en-US" altLang="en-US" sz="1013" dirty="0" err="1"/>
              <a:t>khusus</a:t>
            </a:r>
            <a:r>
              <a:rPr lang="en-US" altLang="en-US" sz="1013" dirty="0"/>
              <a:t>.</a:t>
            </a:r>
          </a:p>
        </p:txBody>
      </p:sp>
      <p:pic>
        <p:nvPicPr>
          <p:cNvPr id="20483" name="Picture 2">
            <a:extLst>
              <a:ext uri="{FF2B5EF4-FFF2-40B4-BE49-F238E27FC236}">
                <a16:creationId xmlns:a16="http://schemas.microsoft.com/office/drawing/2014/main" id="{3DA6EB7B-D7A2-4F59-9EDA-A5B6764E5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170" t="58594" r="15771" b="16016"/>
          <a:stretch>
            <a:fillRect/>
          </a:stretch>
        </p:blipFill>
        <p:spPr bwMode="auto">
          <a:xfrm>
            <a:off x="2222320" y="3279901"/>
            <a:ext cx="4393406" cy="13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A07E288D-91FB-410F-A070-560F329DF02F}"/>
              </a:ext>
            </a:extLst>
          </p:cNvPr>
          <p:cNvSpPr>
            <a:spLocks noGrp="1"/>
          </p:cNvSpPr>
          <p:nvPr>
            <p:ph type="title"/>
          </p:nvPr>
        </p:nvSpPr>
        <p:spPr/>
        <p:txBody>
          <a:bodyPr>
            <a:normAutofit fontScale="90000"/>
          </a:bodyPr>
          <a:lstStyle/>
          <a:p>
            <a:r>
              <a:rPr lang="en-US" altLang="en-US" dirty="0"/>
              <a:t>C. </a:t>
            </a:r>
            <a:r>
              <a:rPr lang="en-US" altLang="en-US" dirty="0" err="1"/>
              <a:t>Perancangan</a:t>
            </a:r>
            <a:r>
              <a:rPr lang="en-US" altLang="en-US" dirty="0"/>
              <a:t> </a:t>
            </a:r>
            <a:r>
              <a:rPr lang="en-US" altLang="en-US" dirty="0" err="1"/>
              <a:t>Tampilan</a:t>
            </a:r>
            <a:r>
              <a:rPr lang="en-US" altLang="en-US" dirty="0"/>
              <a:t> </a:t>
            </a:r>
            <a:r>
              <a:rPr lang="en-US" altLang="en-US" dirty="0" err="1"/>
              <a:t>Berbasis</a:t>
            </a:r>
            <a:r>
              <a:rPr lang="en-US" altLang="en-US" dirty="0"/>
              <a:t> </a:t>
            </a:r>
            <a:r>
              <a:rPr lang="en-US" altLang="en-US" dirty="0" err="1"/>
              <a:t>Grafis</a:t>
            </a:r>
            <a:endParaRPr lang="en-ID" dirty="0"/>
          </a:p>
        </p:txBody>
      </p:sp>
      <p:sp>
        <p:nvSpPr>
          <p:cNvPr id="3" name="Footer Placeholder 2">
            <a:extLst>
              <a:ext uri="{FF2B5EF4-FFF2-40B4-BE49-F238E27FC236}">
                <a16:creationId xmlns:a16="http://schemas.microsoft.com/office/drawing/2014/main" id="{9943C4AB-6CEF-4053-9F67-3ECA7A990AEB}"/>
              </a:ext>
            </a:extLst>
          </p:cNvPr>
          <p:cNvSpPr>
            <a:spLocks noGrp="1"/>
          </p:cNvSpPr>
          <p:nvPr>
            <p:ph type="ftr" sz="quarter" idx="11"/>
          </p:nvPr>
        </p:nvSpPr>
        <p:spPr/>
        <p:txBody>
          <a:bodyPr/>
          <a:lstStyle/>
          <a:p>
            <a:r>
              <a:rPr lang="en-US"/>
              <a:t>JTI POLINEMA</a:t>
            </a:r>
            <a:endParaRPr lang="ru-RU" dirty="0"/>
          </a:p>
        </p:txBody>
      </p:sp>
      <p:sp>
        <p:nvSpPr>
          <p:cNvPr id="4" name="Slide Number Placeholder 3">
            <a:extLst>
              <a:ext uri="{FF2B5EF4-FFF2-40B4-BE49-F238E27FC236}">
                <a16:creationId xmlns:a16="http://schemas.microsoft.com/office/drawing/2014/main" id="{5B8B60E1-3823-4541-9056-A05825FF0597}"/>
              </a:ext>
            </a:extLst>
          </p:cNvPr>
          <p:cNvSpPr>
            <a:spLocks noGrp="1"/>
          </p:cNvSpPr>
          <p:nvPr>
            <p:ph type="sldNum" sz="quarter" idx="12"/>
          </p:nvPr>
        </p:nvSpPr>
        <p:spPr/>
        <p:txBody>
          <a:bodyPr/>
          <a:lstStyle/>
          <a:p>
            <a:fld id="{D495E168-DA5E-4888-8D8A-92B118324C14}" type="slidenum">
              <a:rPr lang="ru-RU" smtClean="0"/>
              <a:t>18</a:t>
            </a:fld>
            <a:endParaRPr lang="ru-RU"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a:extLst>
              <a:ext uri="{FF2B5EF4-FFF2-40B4-BE49-F238E27FC236}">
                <a16:creationId xmlns:a16="http://schemas.microsoft.com/office/drawing/2014/main" id="{323D50FD-E7FF-4520-87F1-E8FA2300E01C}"/>
              </a:ext>
            </a:extLst>
          </p:cNvPr>
          <p:cNvSpPr>
            <a:spLocks noChangeArrowheads="1"/>
          </p:cNvSpPr>
          <p:nvPr/>
        </p:nvSpPr>
        <p:spPr bwMode="auto">
          <a:xfrm>
            <a:off x="628650" y="1271214"/>
            <a:ext cx="8444932" cy="2586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013" dirty="0"/>
              <a:t>4.</a:t>
            </a:r>
            <a:r>
              <a:rPr lang="en-US" altLang="en-US" sz="1013" b="1" dirty="0"/>
              <a:t> </a:t>
            </a:r>
            <a:r>
              <a:rPr lang="en-US" altLang="en-US" sz="1013" b="1" dirty="0" err="1"/>
              <a:t>Kosakata</a:t>
            </a:r>
            <a:r>
              <a:rPr lang="en-US" altLang="en-US" sz="1013" b="1" dirty="0"/>
              <a:t> </a:t>
            </a:r>
            <a:r>
              <a:rPr lang="en-US" altLang="en-US" sz="1013" b="1" dirty="0" err="1"/>
              <a:t>grafis</a:t>
            </a:r>
            <a:r>
              <a:rPr lang="en-US" altLang="en-US" sz="1013" b="1" dirty="0"/>
              <a:t> yang </a:t>
            </a:r>
            <a:r>
              <a:rPr lang="en-US" altLang="en-US" sz="1013" b="1" dirty="0" err="1"/>
              <a:t>konsisten</a:t>
            </a:r>
            <a:r>
              <a:rPr lang="en-US" altLang="en-US" sz="1013" b="1" dirty="0"/>
              <a:t> dan </a:t>
            </a:r>
            <a:r>
              <a:rPr lang="en-US" altLang="en-US" sz="1013" b="1" dirty="0" err="1"/>
              <a:t>sesuai</a:t>
            </a:r>
            <a:r>
              <a:rPr lang="en-US" altLang="en-US" sz="1013" b="1" dirty="0"/>
              <a:t>.</a:t>
            </a:r>
          </a:p>
          <a:p>
            <a:pPr eaLnBrk="1" hangingPunct="1"/>
            <a:r>
              <a:rPr lang="en-US" altLang="en-US" sz="1013" dirty="0" err="1"/>
              <a:t>Penggunaan</a:t>
            </a:r>
            <a:r>
              <a:rPr lang="en-US" altLang="en-US" sz="1013" dirty="0"/>
              <a:t> </a:t>
            </a:r>
            <a:r>
              <a:rPr lang="en-US" altLang="en-US" sz="1013" dirty="0" err="1"/>
              <a:t>simbol-simbol</a:t>
            </a:r>
            <a:r>
              <a:rPr lang="en-US" altLang="en-US" sz="1013" dirty="0"/>
              <a:t> </a:t>
            </a:r>
            <a:r>
              <a:rPr lang="en-US" altLang="en-US" sz="1013" dirty="0" err="1"/>
              <a:t>obyek</a:t>
            </a:r>
            <a:r>
              <a:rPr lang="en-US" altLang="en-US" sz="1013" dirty="0"/>
              <a:t> </a:t>
            </a:r>
            <a:r>
              <a:rPr lang="en-US" altLang="en-US" sz="1013" dirty="0" err="1"/>
              <a:t>atau</a:t>
            </a:r>
            <a:r>
              <a:rPr lang="en-US" altLang="en-US" sz="1013" dirty="0"/>
              <a:t> icon </a:t>
            </a:r>
            <a:r>
              <a:rPr lang="en-US" altLang="en-US" sz="1013" dirty="0" err="1"/>
              <a:t>memang</a:t>
            </a:r>
            <a:r>
              <a:rPr lang="en-US" altLang="en-US" sz="1013" dirty="0"/>
              <a:t> </a:t>
            </a:r>
            <a:r>
              <a:rPr lang="en-US" altLang="en-US" sz="1013" dirty="0" err="1"/>
              <a:t>tidak</a:t>
            </a:r>
            <a:r>
              <a:rPr lang="en-US" altLang="en-US" sz="1013" dirty="0"/>
              <a:t> </a:t>
            </a:r>
            <a:r>
              <a:rPr lang="en-US" altLang="en-US" sz="1013" dirty="0" err="1"/>
              <a:t>ada</a:t>
            </a:r>
            <a:r>
              <a:rPr lang="en-US" altLang="en-US" sz="1013" dirty="0"/>
              <a:t> </a:t>
            </a:r>
            <a:r>
              <a:rPr lang="en-US" altLang="en-US" sz="1013" dirty="0" err="1"/>
              <a:t>standarnya</a:t>
            </a:r>
            <a:r>
              <a:rPr lang="en-US" altLang="en-US" sz="1013" dirty="0"/>
              <a:t>, dan </a:t>
            </a:r>
            <a:r>
              <a:rPr lang="en-US" altLang="en-US" sz="1013" dirty="0" err="1"/>
              <a:t>biasanya</a:t>
            </a:r>
            <a:r>
              <a:rPr lang="en-US" altLang="en-US" sz="1013" dirty="0"/>
              <a:t> </a:t>
            </a:r>
            <a:r>
              <a:rPr lang="en-US" altLang="en-US" sz="1013" dirty="0" err="1"/>
              <a:t>disesuaikan</a:t>
            </a:r>
            <a:r>
              <a:rPr lang="en-US" altLang="en-US" sz="1013" dirty="0"/>
              <a:t> </a:t>
            </a:r>
            <a:r>
              <a:rPr lang="en-US" altLang="en-US" sz="1013" dirty="0" err="1"/>
              <a:t>dengan</a:t>
            </a:r>
            <a:r>
              <a:rPr lang="en-US" altLang="en-US" sz="1013" dirty="0"/>
              <a:t> </a:t>
            </a:r>
            <a:r>
              <a:rPr lang="en-US" altLang="en-US" sz="1013" dirty="0" err="1"/>
              <a:t>kreatifitas</a:t>
            </a:r>
            <a:r>
              <a:rPr lang="en-US" altLang="en-US" sz="1013" dirty="0"/>
              <a:t> </a:t>
            </a:r>
            <a:r>
              <a:rPr lang="en-US" altLang="en-US" sz="1013" dirty="0" err="1"/>
              <a:t>perancangnya</a:t>
            </a:r>
            <a:r>
              <a:rPr lang="en-US" altLang="en-US" sz="1013" dirty="0"/>
              <a:t>. </a:t>
            </a:r>
            <a:r>
              <a:rPr lang="en-US" altLang="en-US" sz="1013" dirty="0" err="1"/>
              <a:t>Sebagai</a:t>
            </a:r>
            <a:r>
              <a:rPr lang="en-US" altLang="en-US" sz="1013" dirty="0"/>
              <a:t> </a:t>
            </a:r>
            <a:r>
              <a:rPr lang="en-US" altLang="en-US" sz="1013" dirty="0" err="1"/>
              <a:t>contoh</a:t>
            </a:r>
            <a:r>
              <a:rPr lang="en-US" altLang="en-US" sz="1013" dirty="0"/>
              <a:t> </a:t>
            </a:r>
            <a:r>
              <a:rPr lang="en-US" altLang="en-US" sz="1013" dirty="0" err="1"/>
              <a:t>simbol</a:t>
            </a:r>
            <a:r>
              <a:rPr lang="en-US" altLang="en-US" sz="1013" dirty="0"/>
              <a:t> (</a:t>
            </a:r>
            <a:r>
              <a:rPr lang="en-US" altLang="en-US" sz="1013" dirty="0" err="1"/>
              <a:t>disket</a:t>
            </a:r>
            <a:r>
              <a:rPr lang="en-US" altLang="en-US" sz="1013" dirty="0"/>
              <a:t>)</a:t>
            </a:r>
            <a:r>
              <a:rPr lang="en-US" altLang="en-US" sz="1013" dirty="0" err="1"/>
              <a:t>banyak</a:t>
            </a:r>
            <a:r>
              <a:rPr lang="en-US" altLang="en-US" sz="1013" dirty="0"/>
              <a:t> </a:t>
            </a:r>
            <a:r>
              <a:rPr lang="en-US" altLang="en-US" sz="1013" dirty="0" err="1"/>
              <a:t>digunakan</a:t>
            </a:r>
            <a:r>
              <a:rPr lang="en-US" altLang="en-US" sz="1013" dirty="0"/>
              <a:t> </a:t>
            </a:r>
            <a:r>
              <a:rPr lang="en-US" altLang="en-US" sz="1013" dirty="0" err="1"/>
              <a:t>untuk</a:t>
            </a:r>
            <a:r>
              <a:rPr lang="en-US" altLang="en-US" sz="1013" dirty="0"/>
              <a:t> </a:t>
            </a:r>
            <a:r>
              <a:rPr lang="en-US" altLang="en-US" sz="1013" dirty="0" err="1"/>
              <a:t>menyatakan</a:t>
            </a:r>
            <a:r>
              <a:rPr lang="en-US" altLang="en-US" sz="1013" dirty="0"/>
              <a:t> </a:t>
            </a:r>
            <a:r>
              <a:rPr lang="en-US" altLang="en-US" sz="1013" dirty="0" err="1"/>
              <a:t>aktifitas</a:t>
            </a:r>
            <a:r>
              <a:rPr lang="en-US" altLang="en-US" sz="1013" dirty="0"/>
              <a:t> </a:t>
            </a:r>
            <a:r>
              <a:rPr lang="en-US" altLang="en-US" sz="1013" dirty="0" err="1"/>
              <a:t>penyimpanan</a:t>
            </a:r>
            <a:r>
              <a:rPr lang="en-US" altLang="en-US" sz="1013" dirty="0"/>
              <a:t> data. Pada program lain, </a:t>
            </a:r>
            <a:r>
              <a:rPr lang="en-US" altLang="en-US" sz="1013" dirty="0" err="1"/>
              <a:t>aktifitas</a:t>
            </a:r>
            <a:r>
              <a:rPr lang="en-US" altLang="en-US" sz="1013" dirty="0"/>
              <a:t> yang </a:t>
            </a:r>
            <a:r>
              <a:rPr lang="en-US" altLang="en-US" sz="1013" dirty="0" err="1"/>
              <a:t>sama</a:t>
            </a:r>
            <a:r>
              <a:rPr lang="en-US" altLang="en-US" sz="1013" dirty="0"/>
              <a:t> </a:t>
            </a:r>
            <a:r>
              <a:rPr lang="en-US" altLang="en-US" sz="1013" dirty="0" err="1"/>
              <a:t>bisa</a:t>
            </a:r>
            <a:r>
              <a:rPr lang="en-US" altLang="en-US" sz="1013" dirty="0"/>
              <a:t> juga</a:t>
            </a:r>
          </a:p>
          <a:p>
            <a:pPr eaLnBrk="1" hangingPunct="1"/>
            <a:r>
              <a:rPr lang="en-US" altLang="en-US" sz="1013" dirty="0" err="1"/>
              <a:t>diberi</a:t>
            </a:r>
            <a:r>
              <a:rPr lang="en-US" altLang="en-US" sz="1013" dirty="0"/>
              <a:t> </a:t>
            </a:r>
            <a:r>
              <a:rPr lang="en-US" altLang="en-US" sz="1013" dirty="0" err="1"/>
              <a:t>simbol</a:t>
            </a:r>
            <a:r>
              <a:rPr lang="en-US" altLang="en-US" sz="1013" dirty="0"/>
              <a:t> (</a:t>
            </a:r>
            <a:r>
              <a:rPr lang="en-US" altLang="en-US" sz="1013" dirty="0" err="1"/>
              <a:t>disket</a:t>
            </a:r>
            <a:r>
              <a:rPr lang="en-US" altLang="en-US" sz="1013" dirty="0"/>
              <a:t>)</a:t>
            </a:r>
          </a:p>
          <a:p>
            <a:pPr eaLnBrk="1" hangingPunct="1"/>
            <a:endParaRPr lang="en-US" altLang="en-US" sz="1013" dirty="0"/>
          </a:p>
          <a:p>
            <a:pPr eaLnBrk="1" hangingPunct="1"/>
            <a:endParaRPr lang="en-US" altLang="en-US" sz="1013" dirty="0"/>
          </a:p>
          <a:p>
            <a:pPr eaLnBrk="1" hangingPunct="1"/>
            <a:endParaRPr lang="en-US" altLang="en-US" sz="1013" dirty="0"/>
          </a:p>
          <a:p>
            <a:pPr eaLnBrk="1" hangingPunct="1"/>
            <a:endParaRPr lang="en-US" altLang="en-US" sz="1013" dirty="0"/>
          </a:p>
          <a:p>
            <a:pPr eaLnBrk="1" hangingPunct="1"/>
            <a:endParaRPr lang="en-US" altLang="en-US" sz="1013" dirty="0"/>
          </a:p>
          <a:p>
            <a:pPr eaLnBrk="1" hangingPunct="1"/>
            <a:endParaRPr lang="en-US" altLang="en-US" sz="1013" dirty="0"/>
          </a:p>
          <a:p>
            <a:pPr eaLnBrk="1" hangingPunct="1"/>
            <a:r>
              <a:rPr lang="en-US" altLang="en-US" sz="1013" b="1" dirty="0"/>
              <a:t>5. </a:t>
            </a:r>
            <a:r>
              <a:rPr lang="en-US" altLang="en-US" sz="1013" b="1" dirty="0" err="1"/>
              <a:t>Kesesuaian</a:t>
            </a:r>
            <a:r>
              <a:rPr lang="en-US" altLang="en-US" sz="1013" b="1" dirty="0"/>
              <a:t> </a:t>
            </a:r>
            <a:r>
              <a:rPr lang="en-US" altLang="en-US" sz="1013" b="1" dirty="0" err="1"/>
              <a:t>dengan</a:t>
            </a:r>
            <a:r>
              <a:rPr lang="en-US" altLang="en-US" sz="1013" b="1" dirty="0"/>
              <a:t> media</a:t>
            </a:r>
          </a:p>
          <a:p>
            <a:pPr eaLnBrk="1" hangingPunct="1"/>
            <a:r>
              <a:rPr lang="sv-SE" altLang="en-US" sz="1013" dirty="0"/>
              <a:t>Karakteristik khusus dan layar tampilan yang digunakan akan </a:t>
            </a:r>
            <a:r>
              <a:rPr lang="en-US" altLang="en-US" sz="1013" dirty="0" err="1"/>
              <a:t>mempunyai</a:t>
            </a:r>
            <a:r>
              <a:rPr lang="en-US" altLang="en-US" sz="1013" dirty="0"/>
              <a:t> </a:t>
            </a:r>
            <a:r>
              <a:rPr lang="en-US" altLang="en-US" sz="1013" dirty="0" err="1"/>
              <a:t>pengaruh</a:t>
            </a:r>
            <a:r>
              <a:rPr lang="en-US" altLang="en-US" sz="1013" dirty="0"/>
              <a:t> yang </a:t>
            </a:r>
            <a:r>
              <a:rPr lang="en-US" altLang="en-US" sz="1013" dirty="0" err="1"/>
              <a:t>besar</a:t>
            </a:r>
            <a:r>
              <a:rPr lang="en-US" altLang="en-US" sz="1013" dirty="0"/>
              <a:t> </a:t>
            </a:r>
            <a:r>
              <a:rPr lang="en-US" altLang="en-US" sz="1013" dirty="0" err="1"/>
              <a:t>terhadap</a:t>
            </a:r>
            <a:r>
              <a:rPr lang="en-US" altLang="en-US" sz="1013" dirty="0"/>
              <a:t> </a:t>
            </a:r>
            <a:r>
              <a:rPr lang="en-US" altLang="en-US" sz="1013" dirty="0" err="1"/>
              <a:t>leindahan</a:t>
            </a:r>
            <a:r>
              <a:rPr lang="en-US" altLang="en-US" sz="1013" dirty="0"/>
              <a:t> “</a:t>
            </a:r>
            <a:r>
              <a:rPr lang="en-US" altLang="en-US" sz="1013" dirty="0" err="1"/>
              <a:t>wajah</a:t>
            </a:r>
            <a:r>
              <a:rPr lang="en-US" altLang="en-US" sz="1013" dirty="0"/>
              <a:t>” </a:t>
            </a:r>
            <a:r>
              <a:rPr lang="en-US" altLang="en-US" sz="1013" dirty="0" err="1"/>
              <a:t>antaramuka</a:t>
            </a:r>
            <a:r>
              <a:rPr lang="en-US" altLang="en-US" sz="1013" dirty="0"/>
              <a:t> yang </a:t>
            </a:r>
            <a:r>
              <a:rPr lang="en-US" altLang="en-US" sz="1013" dirty="0" err="1"/>
              <a:t>akan</a:t>
            </a:r>
            <a:r>
              <a:rPr lang="en-US" altLang="en-US" sz="1013" dirty="0"/>
              <a:t> </a:t>
            </a:r>
            <a:r>
              <a:rPr lang="en-US" altLang="en-US" sz="1013" dirty="0" err="1"/>
              <a:t>ditampilkan</a:t>
            </a:r>
            <a:r>
              <a:rPr lang="en-US" altLang="en-US" sz="1013" dirty="0"/>
              <a:t>. Pada </a:t>
            </a:r>
            <a:r>
              <a:rPr lang="en-US" altLang="en-US" sz="1013" dirty="0" err="1"/>
              <a:t>layar</a:t>
            </a:r>
            <a:r>
              <a:rPr lang="en-US" altLang="en-US" sz="1013" dirty="0"/>
              <a:t> </a:t>
            </a:r>
            <a:r>
              <a:rPr lang="en-US" altLang="en-US" sz="1013" dirty="0" err="1"/>
              <a:t>tampilan</a:t>
            </a:r>
            <a:r>
              <a:rPr lang="en-US" altLang="en-US" sz="1013" dirty="0"/>
              <a:t> yang </a:t>
            </a:r>
            <a:r>
              <a:rPr lang="en-US" altLang="en-US" sz="1013" dirty="0" err="1"/>
              <a:t>masih</a:t>
            </a:r>
            <a:endParaRPr lang="en-US" altLang="en-US" sz="1013" dirty="0"/>
          </a:p>
          <a:p>
            <a:pPr eaLnBrk="1" hangingPunct="1"/>
            <a:r>
              <a:rPr lang="en-US" altLang="en-US" sz="1013" dirty="0" err="1"/>
              <a:t>berbasis</a:t>
            </a:r>
            <a:r>
              <a:rPr lang="en-US" altLang="en-US" sz="1013" dirty="0"/>
              <a:t> </a:t>
            </a:r>
            <a:r>
              <a:rPr lang="en-US" altLang="en-US" sz="1013" dirty="0" err="1"/>
              <a:t>krakter</a:t>
            </a:r>
            <a:r>
              <a:rPr lang="en-US" altLang="en-US" sz="1013" dirty="0"/>
              <a:t>, </a:t>
            </a:r>
            <a:r>
              <a:rPr lang="en-US" altLang="en-US" sz="1013" dirty="0" err="1"/>
              <a:t>misalnya</a:t>
            </a:r>
            <a:r>
              <a:rPr lang="en-US" altLang="en-US" sz="1013" dirty="0"/>
              <a:t> CGA, </a:t>
            </a:r>
            <a:r>
              <a:rPr lang="en-US" altLang="en-US" sz="1013" dirty="0" err="1"/>
              <a:t>pemunculan</a:t>
            </a:r>
            <a:r>
              <a:rPr lang="en-US" altLang="en-US" sz="1013" dirty="0"/>
              <a:t> </a:t>
            </a:r>
            <a:r>
              <a:rPr lang="en-US" altLang="en-US" sz="1013" dirty="0" err="1"/>
              <a:t>gambar</a:t>
            </a:r>
            <a:r>
              <a:rPr lang="en-US" altLang="en-US" sz="1013" dirty="0"/>
              <a:t> </a:t>
            </a:r>
            <a:r>
              <a:rPr lang="en-US" altLang="en-US" sz="1013" dirty="0" err="1"/>
              <a:t>tidak</a:t>
            </a:r>
            <a:r>
              <a:rPr lang="en-US" altLang="en-US" sz="1013" dirty="0"/>
              <a:t> </a:t>
            </a:r>
            <a:r>
              <a:rPr lang="en-US" altLang="en-US" sz="1013" dirty="0" err="1"/>
              <a:t>akan</a:t>
            </a:r>
            <a:r>
              <a:rPr lang="en-US" altLang="en-US" sz="1013" dirty="0"/>
              <a:t> </a:t>
            </a:r>
            <a:r>
              <a:rPr lang="en-US" altLang="en-US" sz="1013" dirty="0" err="1"/>
              <a:t>secantik</a:t>
            </a:r>
            <a:r>
              <a:rPr lang="en-US" altLang="en-US" sz="1013" dirty="0"/>
              <a:t> </a:t>
            </a:r>
            <a:r>
              <a:rPr lang="en-US" altLang="en-US" sz="1013" dirty="0" err="1"/>
              <a:t>apabila</a:t>
            </a:r>
            <a:r>
              <a:rPr lang="en-US" altLang="en-US" sz="1013" dirty="0"/>
              <a:t> </a:t>
            </a:r>
            <a:r>
              <a:rPr lang="en-US" altLang="en-US" sz="1013" dirty="0" err="1"/>
              <a:t>kita</a:t>
            </a:r>
            <a:r>
              <a:rPr lang="en-US" altLang="en-US" sz="1013" dirty="0"/>
              <a:t> </a:t>
            </a:r>
            <a:r>
              <a:rPr lang="en-US" altLang="en-US" sz="1013" dirty="0" err="1"/>
              <a:t>menggunakan</a:t>
            </a:r>
            <a:r>
              <a:rPr lang="en-US" altLang="en-US" sz="1013" dirty="0"/>
              <a:t> </a:t>
            </a:r>
            <a:r>
              <a:rPr lang="en-US" altLang="en-US" sz="1013" dirty="0" err="1"/>
              <a:t>layar</a:t>
            </a:r>
            <a:r>
              <a:rPr lang="en-US" altLang="en-US" sz="1013" dirty="0"/>
              <a:t> </a:t>
            </a:r>
            <a:r>
              <a:rPr lang="en-US" altLang="en-US" sz="1013" dirty="0" err="1"/>
              <a:t>tampilan</a:t>
            </a:r>
            <a:r>
              <a:rPr lang="en-US" altLang="en-US" sz="1013" dirty="0"/>
              <a:t> yang </a:t>
            </a:r>
            <a:r>
              <a:rPr lang="en-US" altLang="en-US" sz="1013" dirty="0" err="1"/>
              <a:t>sering</a:t>
            </a:r>
            <a:r>
              <a:rPr lang="en-US" altLang="en-US" sz="1013" dirty="0"/>
              <a:t> </a:t>
            </a:r>
            <a:r>
              <a:rPr lang="en-US" altLang="en-US" sz="1013" dirty="0" err="1"/>
              <a:t>disebut</a:t>
            </a:r>
            <a:r>
              <a:rPr lang="en-US" altLang="en-US" sz="1013" dirty="0"/>
              <a:t> </a:t>
            </a:r>
            <a:r>
              <a:rPr lang="en-US" altLang="en-US" sz="1013" dirty="0" err="1"/>
              <a:t>dengan</a:t>
            </a:r>
            <a:r>
              <a:rPr lang="en-US" altLang="en-US" sz="1013" dirty="0"/>
              <a:t> </a:t>
            </a:r>
            <a:r>
              <a:rPr lang="en-US" altLang="en-US" sz="1013" i="1" dirty="0"/>
              <a:t>bitmap </a:t>
            </a:r>
            <a:r>
              <a:rPr lang="en-US" altLang="en-US" sz="1013" i="1" dirty="0" err="1"/>
              <a:t>atau</a:t>
            </a:r>
            <a:r>
              <a:rPr lang="en-US" altLang="en-US" sz="1013" i="1" dirty="0"/>
              <a:t> raster display.</a:t>
            </a:r>
            <a:endParaRPr lang="en-US" altLang="en-US" sz="1013" dirty="0"/>
          </a:p>
        </p:txBody>
      </p:sp>
      <p:sp>
        <p:nvSpPr>
          <p:cNvPr id="21507" name="AutoShape 2" descr="data:image/jpeg;base64,/9j/4AAQSkZJRgABAQAAAQABAAD/2wCEAAkGBhAPEBUPDxQQDxAPERAOEA8PDRARERAQExAVFBYQFhQXHCceFxkjGhQSKzAgIzMqLCwsFR4zNTAqNiYrMSoBCQoKDgwOGg8PGjUeHyUpLy8qLjU1LSwpNS0sKy4pKS0uKS8pNSwpMCksLC8pNSkpLC0pLCksLCwsLCksLC80Kf/AABEIAMAA8AMBIgACEQEDEQH/xAAcAAABBQEBAQAAAAAAAAAAAAAAAgMFBgcEAQj/xABWEAABAwIBAwoODQoFBQAAAAABAAIDBBESBQchBhMxQVFTVHGS0hQVFiIjUmFyk5SxstHTFxgkJTRVc3SBgqGkswgyMzVDhJGjwuFig8Hi8EJjZKLj/8QAGgEBAAIDAQAAAAAAAAAAAAAAAAMEAQIFBv/EADURAQACAQIDAwkGBwAAAAAAAAABAgMEERIhMRNBUTJhcYGhscHR4QUUIjNTkSM0Q1JygvD/2gAMAwEAAhEDEQA/AInVJqlmrpnySPcWFztbjxHAxl+tAbsXta5UTdIxIxIF3RdIBQSgXdF0jEjEg0PUdkeA0zZXMZI+QuJL2NfYB1gADsbCnelVPvMHi8XoUdqM+BR/X88qbQcvSqn3mDxeL0I6VU+8weLxehdSEHL0qp95g8Xi9COlVPvMHi8XoXUhBy9KqfeYPF4vQjpVT7zB4vF6F1IQZ/lDVVG2RzYqWkLGuLQXwNLnWNr6LWXN1Xf+LQ+L/wB1B1TuyP79/nFNYkF71M5YhqpDFJTUzHYS9pZAyxA2QQQVYZ8h00jS10UQB0XbExrh3QQLgqi6gj7sHycnkWkIMalbhcW7hI/gbJN17Uu693fu84psFAu6A5IJRiQalmk1STSPfRyudIxseuxl7i5zLODSwE6bdcD3LLTljOZ4+73/ADd/nsWzIBCEIBCEIBCEIPlvEjEkYkYkDrDpC8cdKTEeuC8kOk8ZQKxIxJGJGJBquov4DH9fzypxQWon4DF9fzyp1AIQhAIQhAIQhBi1W7sj+/f5xTWJKq3dkf37/OKaxILNqAPuwfJSeRaWsyzfn3aPkpfItNQYtVHr3d+/zikMOkLyqd2R3fv84pMR0jjQKcdJ4yvMSS86TxnyrzEgv+Zs+73/ADZ/nsW0LFMzJ93v+bP/ABGLa0AhCEAhCEAhCEHypiRiTeJGJA/CeuHGvJHaTxlIhd1w415I7SeMoFYkYk3iRiQa3qH+AxfX88qeUBqF+ARfX88qfQCEIQCEIQCEIQYfVu7I/v3+cU1iSqt3ZH9+/wA4pnEgtOb0+7R8lL5FqCy3N0fdo+Sl8i1JBh9U7sj+/f5xSYndcONeVbuyP79/nFIid1w40C3u0njPlScSS92k8Z8qTiQaFmXPvg/5s/8AEYttWIZlT74P+bP/ABI1t6AQhCAQhCAQhCD5NxIxJvEjEgeidpCHu0njTbHaV452lAvEjEm8SMSDYNQnwCL6/nlWBV/UF+r4v8zzyrAgEIQgEIQgEIQgwmsd2R/fv84pnElVjuyP79/nFM4kFszcH3cPkpfItUWUZtj7uHyUvkC1dBhFW7sj+/f5xSI3aQird2R/fv8AOKaa7Sgcc7SeMrzEkFy8xINFzJn3wf8ANpPxI1uKwvMiffF/zaT8SNbogEIQgEIQgEIQg+RsSMSbxIxIHMSMSacdCQ17htX+lB0YkYkxrjtz7Ua47c+1BtOoA+98X+Z55VhWLantXdVRRmJjI5I7lwbJi60nZsWkaDuKW9lqq3in5UvOQamhZZ7LVVvFPypecj2WqveKflS85BqaFlnstVe8U/Kl5yPZaq94p+VLzkGpoWWey1V7xT8qXnLz2WqveKflS85BAZZybNDPIx7Hgh7yOtNnAuJDgdsEWXFrL+1dySrb7LdXvFPypecj2W6veKflS85AvNpk6XoozFrhGyN7S9zSAXOsA0E7JWoLLPZbq94p+VLzkiTOPVVQMBjihDwbvjdJjsNNhd2i6kxY+0vFI752Ymdo3VerPZH9+/zimi5WanocYBva/c/uupmQ7/8AX/6f3XYn7KpHXJ7Pqh7bzKeCi6u7NS9/2n8v/cn2ajb/ALX+V/uWk/Z2KP6vs+rPaz4HMyDrZRffgsn4ka3TXW7o/iFhzNQd/wBt/J/3JwZu/wDvfyBzlp9xw/q+yfmz2k+Dbdebut5QXmvt7ZvKCxM5uhv38gc5NP1AAftj4Ec5PuOH9T2fU7SfBuPRDO2bygnF895T1JiCJ8uuYsAvbWwL6QNm/dWpZpqp8mTW43F2CWWNpcbkMDrhvELqLUaOuLH2lbb89umzNb7ztsuSEIXOSPj/ABIxJvEjEgcxIxJvEjEgcxIxJvEjEgcxIxJvEjEgcxIxJvEjEgcxIxJvEjEgcxIxJvEjEgcxIxJvEjEgcxLqyaeyDid5Fw4l1ZMPZBxO8is6T8+n+Ue9rfyZXLJw6wfT5VLQBROTPzB9PlUvAvSZesqUO+AKQgauCAqRgKpXSw7oWLtjiXJAV3QyKrZLBMkK4pmKQlkXBO5Kkq9qoHuWXvP6grTmd/Vv+fN5QqtqpPuWXvP6grRmc/Vv7xN5QpdT/Lf7fBrTyl5QhC4id8cYkYk3iRiQOYl1ZLybNVTMp6dpkllOFjBt7ZJJ0AAXuSuHEtKzCRtOUpHEXLKSQtO4TLG0/YSg7IMwNYWgvqKZjjstDZXW7l7BOe1/quFQeClW34kYkGIe1/quFQeClR7X+q4VB4KVbfiRiQYh7X+q4VB4KVHtf6rhUHgpVt+JGJBiHtf6rhUHgpUe1/quFQeClW34kYkGIe1/quFQeClR7X+q4VB4KVbfiRiQYh7X+q4VB4KVHtf6rhUHgpVt+JGJBiHtf6rhUHgpVwZbzSz5MhNXJPFK1hazAxjwTjdhvc6Ntb9iVOzsH3sf8rB+KFZ0n59PTHva38mWa6lsnmo7GDZ2B7m7hc3SAe4utrS0lrgQ5psQdkEbSM3slp2/JyK05fyPrvZY/wBIB1ze3A/q8q72bJw5ZrPRUiu8boSBy74XqJifZdkUqjtDaJS8Uq6mTqJjmTzZ1XmreJSDp1zSyph06ZkmSKkyjdU7/csvef1BW3M3+rP3ibyhUrVHJeml7z+oK6Zmv1Z+8TeUJquWm9ZTyl6QhC4iw+MMSMSRiRiQLxLTcwLvfCb5m/8AHiWX4lpmYJ3vhN8zf+PEg3/EoupyfVOeXMq3xtJu1gpoHBo3LkXKkMSj59UlJG4sfPAx7TZzXStDmncIQMvydVgXNa8DY+CU/oSHUtXewq3gizfg0HXG9i7Y0bOwkVGqOkeRgqIHaHYgJmaBu7O1pSBqhohYuqICQcRAnbe5bY7ezdc7LmyTkmlY6fGPhv8AvDeIjZ0RZPrHDTWPFiRboWnOxt7CX0rq+Gv8Up/QmYtVVG0WNRTu27iZl77JB0/aim1RUrWkNqIHWbjNpmENN9N9OxchTVzTWI4o7ufm8P38zGx7pXWcNf4pT+hHSus4a/xSn9CaGqek4XT+EZfyr3qppOF0w4pGf6lTcc/2z7PmxsW7JtWBc1r9Gn4JT+hJGTat1wauTaIcaWFtjfaAGledU9Ft1VOQNP6VlzbdN051V0PCafwzFjab9eUeB0ElBVYrdFOs4WtrEWggfnbFzsbF0dK6zhr/ABSn9CaOqejxYuiqYWFmjXWHjv8AwCDqrozoNRTjdIqGbG4NN1pSZrM8p83/AHd6w70rrOGv8Up/QqvnJoahmT3ukqXTM1yEGM08LASZBY3aL6FZxqqoRoFTT+Gb6VWM5WX6WbJz44poZHmSAhjJGucQJASbBdHSfnU9MNL+TKl6hJLTjvJFfxOs31GSWnHePV5E67mqrvkVaTyNZUyWJOvj0P2xtP8AQVDB5abHQRoIOyFYBMuerpmS7Oh204bP07qipbblLMwjmTJwTrjqIXxnrtjacNgpsTqbh3Y3SBnTT51yGdNunSKMbmcvy3p5O9/qCvuZn9WfvE/lCzbLMt4JO9/1C0nMx+rP3ifyhQa6NsHrSYvKXtCELgrL4pxIxJGJGJAvEtNzBO98Jvmb/wAeJZfiWmZg3e+E3zN/48SDfsSQY2nSQ0/VC8xKMqJK7GdbbSFl+tMks4fbugMtfiQSess7VvJCNZZ2reSFEa7lHtaHw1TzEa7lHtaHw1TzEEvrLO1byQjWWdq3khRGu5R7Wh8NU8xGu5R7Wh8NU8xBL6yztW8kI1lnat5IURruUe1ofDVPMRruUe1ofDVPMQS+ss7VvJCNZZ2reSFEa7lHtaHw1TzEa7lHtaHw1TzEEvrLO1byQs7ylnZjjlfHHSh7WPczG6ZrC7CSL4Qw2GjdVt13KPa0PhqnmLPtWWoKpJkrI2Q6bvlhp3yPNzpdI0OaOMgK9oow2vw5u/o0vxbcnV7MI4Gzxj/5qJ1T5xRXUzqboZsOJzHa4JsRGB17WwDZ41TAVP5HybBJGHOBc65DgXEAHcsF3vuenxzF4r09PzVO1tPIakWnXS/aa0i/ddteVXATqKhDWDCwBoG0BZOCdaZPxzuxHJJidKE6jROlCdRcDbdImQEWOkHaKjqnJoOmM2/wnY+g7SUJ17r6zETHQ33RE2Jhs4EHu7aYdOpyR4cLOAI3Co2pyW06WHCdw6R6Qpq2jvaTCJyg4ujc0bJGjyqV1G50Dkym6F6HE1pHyYzUGM9dbRhwHcUVVU0jPzgbbo0hR75lJfBTLXhtzhiLzVoPs9O4GPHD6pPUOfdrpGtlpSxjnNa57KrGWgm2LCWC9uNZZUVVuNaNmzzZOlcyvrgQwFskEDhYyEG7ZXjabsWbt7ejZ5+o02mw13mPf801L3swbEjEvItJAXQYW/8ACuAtmMS0zMG73wm+aP8Ax4lmGJaXmDd74TfNH/jxIN9xL26axKNqNTtJI4vfE1z3G7nF0mk7uhyCXui6hOpai3hnLl5yOpai3hnLl5yCbui6hOpai3hnLl5yOpai3hnLl5yCbui6hOpai3hnLl5yOpai3hnLl5yCbui6hOpai3hnLl5yOpai3hnLl5yCbui6hOpai3hnLl5yOpai3hnLl5yCqavc3uPFV0Tev0ulgaPz9syMHbbrdva07OdUFe6J1xxObuj0rcOpai3hnLl5yqerTNwx7dfoW4JGi74ATaQds25/P7m3x7Pa0Wv2/h5endPzV8uLfnCAgrA9uJpuD9ncKc11VOjrHRu3DsOadF7bR3Cp2GqDxcH0juLrzTvhV38XfrqUJ1xa4jXFrwm7u19e9ELg1xGurHAbu/ohedELh1xMVVcIxuk7A/5tLMUN3XW5TETbnSTsN3f7Kq1taSS42xHTYCwC8q6wuOnS4/Z3Fq2bTNbreGuyg28uh8NO8fo9sSSDt9xu1t6djTPnppq797alJvLnza5rScNdlBu4+GmePpEkoP2N/juLXUIXmc2a2W3FZerWKxtD471B5AZlDKEFHI50bJnODnsDS4BsbnaL6NpbRL+TxRhpIqqu4BIu2DZt3qxfUnls5JyjHUyRmQ0r5A+LHgJOF0ZGKxtYn7Fq0n5SkZaQKF+kEfDG7nyahbMLK0rMKffCb5o/8eJZotCzIV7IspFjyAZ6eSJlza7w9j8PGQwoPoHEouoy1K1xaKSqkDTYPZrGF3dF5AbcakMSMSCL6fzcCrPu3rEdP5uBVn3b1ilMSMSCL6fzcCrPu3rEdP5uBVn3b1ilMSMSCL6fzcCrPu3rEdP5uBVn3b1ilMSMSCL6fzcCrPu3rEdP5uBVn3b1ilMSMSCL6fzcCrPu3rEdP5uBVn3b1ilMSMSCL6fzcCrPu3rF63L0xNug6wXIFz0PYd39IpPEjEgpmrrUEKq9TSgNqBpewaBPbb7j+7t7ay6CodG4g3a4HC5rgQbg6WkbRX0JiWOZ5K2nhq4Q0NEr43OqC3ZsS0RFw3bB/dIIXW0WunH+DJ0QZcXFzhyw1QcLj6RuJeuKv0lZsEHiO0QpSKpDuPbC78RExvClO8cpdmuI1xc+NNzVOHjWeFjc/UVgYN07QULUVLnOsLue4gCwubnQABtnuIklc9wYwF8jyGgNBLi4mwaANkraM22bFtEG1dYA+rIuxhsW04Plk7u1sDdNTU6quCvnS48c3lz5tc1wpsNbXNBqNDooTpEG4527J5vHsaahC8zly2y24rL8ViI2gIQhRMs+1WZk8nZRndU3mpppDikMBZgkcdl5a5p647otdQXtbqHhNVyYeateQgyH2t1Dwmq5MPNSo/ycqNpDm1VW1zSCHNEIII2CCG6CtcQgpUWb+paA0ZUrrDQMUVI4/wATHcpfUHVfGlZ4vRerVyQgpvUHVfGlZ4vRerR1B1XxpWeL0Xq1ckIKb1B1XxpWeL0Xq0dQdV8aVni9F6tXJCCm9QdV8aVni9F6tHUHVfGlZ4vRerVyQgpvUHVfGlZ4vRerR1B1XxpWeL0Xq1ckIKb1B1XxpWeL0Xq0dQdV8aVni9F6tXJCCm9QdV8aVni9F6tHUHVfGlZ4vRerVyQgpjtQVUdHTSt+iCjB/iI1War8nmlme6SWsrJJHnE579ac5x3SS1ayhBj9XmAjihd0JUzPlAuyOdsetuPa3aAW33dhZpIySCR0MzXRyRuLXNcLOa4bR9K+q1Ts4GbyLKceuMwxVbBaOW2h4H7OTdG4dkfYuno9bOKeG3RDkxRZh3ROjurku+V4ihDpJJHBjWsF3OcdhoG6n35DrWz9BGGXojFgEYjcXHauDsFv+LYttrcM3ebiPJjNelwyVjxZz9lsLTsxx/6u2+JdbU62uOn4esq2PDMzzMZuM2jMntFRUhslY4cbacEfmt3XbrvoHdvqELzOTJbJbisvRERG0BCELRkIQhB//9k=">
            <a:extLst>
              <a:ext uri="{FF2B5EF4-FFF2-40B4-BE49-F238E27FC236}">
                <a16:creationId xmlns:a16="http://schemas.microsoft.com/office/drawing/2014/main" id="{37888BAA-6993-490C-9F10-CE0A1D5768CF}"/>
              </a:ext>
            </a:extLst>
          </p:cNvPr>
          <p:cNvSpPr>
            <a:spLocks noChangeAspect="1" noChangeArrowheads="1"/>
          </p:cNvSpPr>
          <p:nvPr/>
        </p:nvSpPr>
        <p:spPr bwMode="auto">
          <a:xfrm>
            <a:off x="1259681" y="-108347"/>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013"/>
          </a:p>
        </p:txBody>
      </p:sp>
      <p:pic>
        <p:nvPicPr>
          <p:cNvPr id="21508" name="Picture 4" descr="http://t2.gstatic.com/images?q=tbn:ANd9GcT5kMC6GUxg2cXmklHSU-1qQnHp_Yp-SM6sLsldGu9EsvBXbf4oQw">
            <a:extLst>
              <a:ext uri="{FF2B5EF4-FFF2-40B4-BE49-F238E27FC236}">
                <a16:creationId xmlns:a16="http://schemas.microsoft.com/office/drawing/2014/main" id="{F6E4CE69-F3F0-4209-B2B8-43A7E56B9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970745"/>
            <a:ext cx="133945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A8466052-34A7-46E0-9AB9-C5E76CA9AB3F}"/>
              </a:ext>
            </a:extLst>
          </p:cNvPr>
          <p:cNvSpPr>
            <a:spLocks noGrp="1"/>
          </p:cNvSpPr>
          <p:nvPr>
            <p:ph type="title"/>
          </p:nvPr>
        </p:nvSpPr>
        <p:spPr/>
        <p:txBody>
          <a:bodyPr>
            <a:normAutofit fontScale="90000"/>
          </a:bodyPr>
          <a:lstStyle/>
          <a:p>
            <a:r>
              <a:rPr lang="en-US" altLang="en-US" dirty="0"/>
              <a:t>C. </a:t>
            </a:r>
            <a:r>
              <a:rPr lang="en-US" altLang="en-US" dirty="0" err="1"/>
              <a:t>Perancangan</a:t>
            </a:r>
            <a:r>
              <a:rPr lang="en-US" altLang="en-US" dirty="0"/>
              <a:t> </a:t>
            </a:r>
            <a:r>
              <a:rPr lang="en-US" altLang="en-US" dirty="0" err="1"/>
              <a:t>Tampilan</a:t>
            </a:r>
            <a:r>
              <a:rPr lang="en-US" altLang="en-US" dirty="0"/>
              <a:t> </a:t>
            </a:r>
            <a:r>
              <a:rPr lang="en-US" altLang="en-US" dirty="0" err="1"/>
              <a:t>Berbasis</a:t>
            </a:r>
            <a:r>
              <a:rPr lang="en-US" altLang="en-US" dirty="0"/>
              <a:t> </a:t>
            </a:r>
            <a:r>
              <a:rPr lang="en-US" altLang="en-US" dirty="0" err="1"/>
              <a:t>Grafis</a:t>
            </a:r>
            <a:endParaRPr lang="en-ID" dirty="0"/>
          </a:p>
        </p:txBody>
      </p:sp>
      <p:sp>
        <p:nvSpPr>
          <p:cNvPr id="3" name="Footer Placeholder 2">
            <a:extLst>
              <a:ext uri="{FF2B5EF4-FFF2-40B4-BE49-F238E27FC236}">
                <a16:creationId xmlns:a16="http://schemas.microsoft.com/office/drawing/2014/main" id="{36D9411F-95E9-4A0F-AEF7-BDB11D4B6E64}"/>
              </a:ext>
            </a:extLst>
          </p:cNvPr>
          <p:cNvSpPr>
            <a:spLocks noGrp="1"/>
          </p:cNvSpPr>
          <p:nvPr>
            <p:ph type="ftr" sz="quarter" idx="11"/>
          </p:nvPr>
        </p:nvSpPr>
        <p:spPr>
          <a:xfrm>
            <a:off x="628650" y="4732734"/>
            <a:ext cx="3086100" cy="273844"/>
          </a:xfrm>
        </p:spPr>
        <p:txBody>
          <a:bodyPr/>
          <a:lstStyle/>
          <a:p>
            <a:r>
              <a:rPr lang="en-US" dirty="0"/>
              <a:t>JTI POLINEMA</a:t>
            </a:r>
            <a:endParaRPr lang="ru-RU" dirty="0"/>
          </a:p>
        </p:txBody>
      </p:sp>
      <p:sp>
        <p:nvSpPr>
          <p:cNvPr id="4" name="Slide Number Placeholder 3">
            <a:extLst>
              <a:ext uri="{FF2B5EF4-FFF2-40B4-BE49-F238E27FC236}">
                <a16:creationId xmlns:a16="http://schemas.microsoft.com/office/drawing/2014/main" id="{7F309B49-1FA6-45EB-A447-E3D91A7D5C7A}"/>
              </a:ext>
            </a:extLst>
          </p:cNvPr>
          <p:cNvSpPr>
            <a:spLocks noGrp="1"/>
          </p:cNvSpPr>
          <p:nvPr>
            <p:ph type="sldNum" sz="quarter" idx="12"/>
          </p:nvPr>
        </p:nvSpPr>
        <p:spPr/>
        <p:txBody>
          <a:bodyPr/>
          <a:lstStyle/>
          <a:p>
            <a:fld id="{D495E168-DA5E-4888-8D8A-92B118324C14}" type="slidenum">
              <a:rPr lang="ru-RU" smtClean="0"/>
              <a:t>19</a:t>
            </a:fld>
            <a:endParaRPr lang="ru-RU"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Businessman on lounge and working on phone and laptop">
            <a:extLst>
              <a:ext uri="{FF2B5EF4-FFF2-40B4-BE49-F238E27FC236}">
                <a16:creationId xmlns:a16="http://schemas.microsoft.com/office/drawing/2014/main" id="{D06D37EC-9DBC-452A-A167-36FE3CF0CC64}"/>
              </a:ext>
            </a:extLst>
          </p:cNvPr>
          <p:cNvPicPr>
            <a:picLocks noGrp="1" noChangeAspect="1"/>
          </p:cNvPicPr>
          <p:nvPr>
            <p:ph type="pic" sz="quarter" idx="15"/>
          </p:nvPr>
        </p:nvPicPr>
        <p:blipFill rotWithShape="1">
          <a:blip r:embed="rId2"/>
          <a:srcRect l="9075" r="44963" b="1"/>
          <a:stretch/>
        </p:blipFill>
        <p:spPr>
          <a:xfrm>
            <a:off x="1047586" y="8"/>
            <a:ext cx="2921125" cy="4242240"/>
          </a:xfrm>
          <a:noFill/>
        </p:spPr>
      </p:pic>
      <p:sp>
        <p:nvSpPr>
          <p:cNvPr id="3074" name="Rectangle 2">
            <a:extLst>
              <a:ext uri="{FF2B5EF4-FFF2-40B4-BE49-F238E27FC236}">
                <a16:creationId xmlns:a16="http://schemas.microsoft.com/office/drawing/2014/main" id="{5773B4D1-696C-418B-9ED7-26931486337C}"/>
              </a:ext>
            </a:extLst>
          </p:cNvPr>
          <p:cNvSpPr>
            <a:spLocks noGrp="1" noChangeArrowheads="1"/>
          </p:cNvSpPr>
          <p:nvPr>
            <p:ph type="title"/>
          </p:nvPr>
        </p:nvSpPr>
        <p:spPr>
          <a:xfrm>
            <a:off x="5182518" y="681037"/>
            <a:ext cx="3377471" cy="586979"/>
          </a:xfrm>
        </p:spPr>
        <p:txBody>
          <a:bodyPr anchor="ctr">
            <a:normAutofit/>
          </a:bodyPr>
          <a:lstStyle/>
          <a:p>
            <a:pPr eaLnBrk="1" hangingPunct="1"/>
            <a:r>
              <a:rPr lang="en-US" altLang="en-US"/>
              <a:t>Pendahuluan</a:t>
            </a:r>
          </a:p>
        </p:txBody>
      </p:sp>
      <p:sp>
        <p:nvSpPr>
          <p:cNvPr id="72" name="Footer Placeholder 1">
            <a:extLst>
              <a:ext uri="{FF2B5EF4-FFF2-40B4-BE49-F238E27FC236}">
                <a16:creationId xmlns:a16="http://schemas.microsoft.com/office/drawing/2014/main" id="{DF9BFC7A-F46E-419A-8C02-C6EEE66B5D8A}"/>
              </a:ext>
            </a:extLst>
          </p:cNvPr>
          <p:cNvSpPr>
            <a:spLocks noGrp="1"/>
          </p:cNvSpPr>
          <p:nvPr>
            <p:ph type="ftr" sz="quarter" idx="11"/>
          </p:nvPr>
        </p:nvSpPr>
        <p:spPr>
          <a:xfrm>
            <a:off x="609218" y="4348327"/>
            <a:ext cx="2931595" cy="273844"/>
          </a:xfrm>
        </p:spPr>
        <p:txBody>
          <a:bodyPr anchor="ctr">
            <a:normAutofit/>
          </a:bodyPr>
          <a:lstStyle/>
          <a:p>
            <a:pPr>
              <a:spcAft>
                <a:spcPts val="450"/>
              </a:spcAft>
            </a:pPr>
            <a:r>
              <a:rPr lang="en-US" dirty="0"/>
              <a:t>JTI POLINEMA</a:t>
            </a:r>
            <a:endParaRPr lang="ru-RU" dirty="0"/>
          </a:p>
        </p:txBody>
      </p:sp>
      <p:sp>
        <p:nvSpPr>
          <p:cNvPr id="74" name="Slide Number Placeholder 2">
            <a:extLst>
              <a:ext uri="{FF2B5EF4-FFF2-40B4-BE49-F238E27FC236}">
                <a16:creationId xmlns:a16="http://schemas.microsoft.com/office/drawing/2014/main" id="{0CD4DE8F-B897-4AC0-B652-1F26B619F953}"/>
              </a:ext>
            </a:extLst>
          </p:cNvPr>
          <p:cNvSpPr>
            <a:spLocks noGrp="1"/>
          </p:cNvSpPr>
          <p:nvPr>
            <p:ph type="sldNum" sz="quarter" idx="12"/>
          </p:nvPr>
        </p:nvSpPr>
        <p:spPr>
          <a:xfrm>
            <a:off x="8103268" y="4362615"/>
            <a:ext cx="412082" cy="273844"/>
          </a:xfrm>
        </p:spPr>
        <p:txBody>
          <a:bodyPr anchor="ctr">
            <a:normAutofit/>
          </a:bodyPr>
          <a:lstStyle/>
          <a:p>
            <a:pPr>
              <a:spcAft>
                <a:spcPts val="450"/>
              </a:spcAft>
            </a:pPr>
            <a:fld id="{D495E168-DA5E-4888-8D8A-92B118324C14}" type="slidenum">
              <a:rPr lang="ru-RU" smtClean="0"/>
              <a:pPr>
                <a:spcAft>
                  <a:spcPts val="450"/>
                </a:spcAft>
              </a:pPr>
              <a:t>2</a:t>
            </a:fld>
            <a:endParaRPr lang="ru-RU"/>
          </a:p>
        </p:txBody>
      </p:sp>
      <p:sp>
        <p:nvSpPr>
          <p:cNvPr id="3079" name="Rectangle 3">
            <a:extLst>
              <a:ext uri="{FF2B5EF4-FFF2-40B4-BE49-F238E27FC236}">
                <a16:creationId xmlns:a16="http://schemas.microsoft.com/office/drawing/2014/main" id="{39BDA191-468A-48CA-AC1E-5C37D1A7486D}"/>
              </a:ext>
            </a:extLst>
          </p:cNvPr>
          <p:cNvSpPr>
            <a:spLocks noGrp="1" noChangeArrowheads="1"/>
          </p:cNvSpPr>
          <p:nvPr>
            <p:ph type="body" sz="quarter" idx="14"/>
          </p:nvPr>
        </p:nvSpPr>
        <p:spPr>
          <a:xfrm>
            <a:off x="4572001" y="1464469"/>
            <a:ext cx="4382588" cy="2853031"/>
          </a:xfrm>
        </p:spPr>
        <p:txBody>
          <a:bodyPr>
            <a:normAutofit/>
          </a:bodyPr>
          <a:lstStyle/>
          <a:p>
            <a:pPr eaLnBrk="1" hangingPunct="1"/>
            <a:r>
              <a:rPr lang="en-US" altLang="en-US" sz="1200" dirty="0">
                <a:solidFill>
                  <a:schemeClr val="tx1"/>
                </a:solidFill>
              </a:rPr>
              <a:t>Salah </a:t>
            </a:r>
            <a:r>
              <a:rPr lang="en-US" altLang="en-US" sz="1200" dirty="0" err="1">
                <a:solidFill>
                  <a:schemeClr val="tx1"/>
                </a:solidFill>
              </a:rPr>
              <a:t>satu</a:t>
            </a:r>
            <a:r>
              <a:rPr lang="en-US" altLang="en-US" sz="1200" dirty="0">
                <a:solidFill>
                  <a:schemeClr val="tx1"/>
                </a:solidFill>
              </a:rPr>
              <a:t> </a:t>
            </a:r>
            <a:r>
              <a:rPr lang="en-US" altLang="en-US" sz="1200" dirty="0" err="1">
                <a:solidFill>
                  <a:schemeClr val="tx1"/>
                </a:solidFill>
              </a:rPr>
              <a:t>kriteria</a:t>
            </a:r>
            <a:r>
              <a:rPr lang="en-US" altLang="en-US" sz="1200" dirty="0">
                <a:solidFill>
                  <a:schemeClr val="tx1"/>
                </a:solidFill>
              </a:rPr>
              <a:t> </a:t>
            </a:r>
            <a:r>
              <a:rPr lang="en-US" altLang="en-US" sz="1200" dirty="0" err="1">
                <a:solidFill>
                  <a:schemeClr val="tx1"/>
                </a:solidFill>
              </a:rPr>
              <a:t>penting</a:t>
            </a:r>
            <a:r>
              <a:rPr lang="en-US" altLang="en-US" sz="1200" dirty="0">
                <a:solidFill>
                  <a:schemeClr val="tx1"/>
                </a:solidFill>
              </a:rPr>
              <a:t> </a:t>
            </a:r>
            <a:r>
              <a:rPr lang="en-US" altLang="en-US" sz="1200" dirty="0" err="1">
                <a:solidFill>
                  <a:schemeClr val="tx1"/>
                </a:solidFill>
              </a:rPr>
              <a:t>dari</a:t>
            </a:r>
            <a:r>
              <a:rPr lang="en-US" altLang="en-US" sz="1200" dirty="0">
                <a:solidFill>
                  <a:schemeClr val="tx1"/>
                </a:solidFill>
              </a:rPr>
              <a:t> </a:t>
            </a:r>
            <a:r>
              <a:rPr lang="en-US" altLang="en-US" sz="1200" dirty="0" err="1">
                <a:solidFill>
                  <a:schemeClr val="tx1"/>
                </a:solidFill>
              </a:rPr>
              <a:t>sebuah</a:t>
            </a:r>
            <a:r>
              <a:rPr lang="en-US" altLang="en-US" sz="1200" dirty="0">
                <a:solidFill>
                  <a:schemeClr val="tx1"/>
                </a:solidFill>
              </a:rPr>
              <a:t> </a:t>
            </a:r>
            <a:r>
              <a:rPr lang="en-US" altLang="en-US" sz="1200" dirty="0" err="1">
                <a:solidFill>
                  <a:schemeClr val="tx1"/>
                </a:solidFill>
              </a:rPr>
              <a:t>antarmuka</a:t>
            </a:r>
            <a:r>
              <a:rPr lang="en-US" altLang="en-US" sz="1200" dirty="0">
                <a:solidFill>
                  <a:schemeClr val="tx1"/>
                </a:solidFill>
              </a:rPr>
              <a:t> </a:t>
            </a:r>
            <a:r>
              <a:rPr lang="en-US" altLang="en-US" sz="1200" dirty="0" err="1">
                <a:solidFill>
                  <a:schemeClr val="tx1"/>
                </a:solidFill>
              </a:rPr>
              <a:t>adalah</a:t>
            </a:r>
            <a:r>
              <a:rPr lang="en-US" altLang="en-US" sz="1200" dirty="0">
                <a:solidFill>
                  <a:schemeClr val="tx1"/>
                </a:solidFill>
              </a:rPr>
              <a:t> </a:t>
            </a:r>
            <a:r>
              <a:rPr lang="en-US" altLang="en-US" sz="1200" b="1" dirty="0" err="1">
                <a:solidFill>
                  <a:schemeClr val="tx1"/>
                </a:solidFill>
              </a:rPr>
              <a:t>tampilan</a:t>
            </a:r>
            <a:r>
              <a:rPr lang="en-US" altLang="en-US" sz="1200" b="1" dirty="0">
                <a:solidFill>
                  <a:schemeClr val="tx1"/>
                </a:solidFill>
              </a:rPr>
              <a:t> yang </a:t>
            </a:r>
            <a:r>
              <a:rPr lang="en-US" altLang="en-US" sz="1200" b="1" dirty="0" err="1">
                <a:solidFill>
                  <a:schemeClr val="tx1"/>
                </a:solidFill>
              </a:rPr>
              <a:t>menarik</a:t>
            </a:r>
            <a:endParaRPr lang="en-US" altLang="en-US" sz="1200" b="1" dirty="0">
              <a:solidFill>
                <a:schemeClr val="tx1"/>
              </a:solidFill>
            </a:endParaRPr>
          </a:p>
          <a:p>
            <a:pPr eaLnBrk="1" hangingPunct="1"/>
            <a:endParaRPr lang="en-US" altLang="en-US" sz="1200" b="1" dirty="0">
              <a:solidFill>
                <a:schemeClr val="tx1"/>
              </a:solidFill>
            </a:endParaRPr>
          </a:p>
          <a:p>
            <a:pPr eaLnBrk="1" hangingPunct="1"/>
            <a:r>
              <a:rPr lang="en-US" altLang="en-US" sz="1200" dirty="0">
                <a:solidFill>
                  <a:schemeClr val="tx1"/>
                </a:solidFill>
              </a:rPr>
              <a:t>Yang </a:t>
            </a:r>
            <a:r>
              <a:rPr lang="en-US" altLang="en-US" sz="1200" dirty="0" err="1">
                <a:solidFill>
                  <a:schemeClr val="tx1"/>
                </a:solidFill>
              </a:rPr>
              <a:t>harus</a:t>
            </a:r>
            <a:r>
              <a:rPr lang="en-US" altLang="en-US" sz="1200" dirty="0">
                <a:solidFill>
                  <a:schemeClr val="tx1"/>
                </a:solidFill>
              </a:rPr>
              <a:t> </a:t>
            </a:r>
            <a:r>
              <a:rPr lang="en-US" altLang="en-US" sz="1200" dirty="0" err="1">
                <a:solidFill>
                  <a:schemeClr val="tx1"/>
                </a:solidFill>
              </a:rPr>
              <a:t>dimiliki</a:t>
            </a:r>
            <a:r>
              <a:rPr lang="en-US" altLang="en-US" sz="1200" dirty="0">
                <a:solidFill>
                  <a:schemeClr val="tx1"/>
                </a:solidFill>
              </a:rPr>
              <a:t> oleh </a:t>
            </a:r>
            <a:r>
              <a:rPr lang="en-US" altLang="en-US" sz="1200" dirty="0" err="1">
                <a:solidFill>
                  <a:schemeClr val="tx1"/>
                </a:solidFill>
              </a:rPr>
              <a:t>perancang</a:t>
            </a:r>
            <a:r>
              <a:rPr lang="en-US" altLang="en-US" sz="1200" dirty="0">
                <a:solidFill>
                  <a:schemeClr val="tx1"/>
                </a:solidFill>
              </a:rPr>
              <a:t> </a:t>
            </a:r>
            <a:r>
              <a:rPr lang="en-US" altLang="en-US" sz="1200" dirty="0" err="1">
                <a:solidFill>
                  <a:schemeClr val="tx1"/>
                </a:solidFill>
              </a:rPr>
              <a:t>tampilan</a:t>
            </a:r>
            <a:r>
              <a:rPr lang="en-US" altLang="en-US" sz="1200" dirty="0">
                <a:solidFill>
                  <a:schemeClr val="tx1"/>
                </a:solidFill>
              </a:rPr>
              <a:t>:</a:t>
            </a:r>
          </a:p>
          <a:p>
            <a:pPr lvl="1" eaLnBrk="1" hangingPunct="1"/>
            <a:r>
              <a:rPr lang="en-US" altLang="en-US" sz="1200" dirty="0">
                <a:solidFill>
                  <a:schemeClr val="tx1"/>
                </a:solidFill>
              </a:rPr>
              <a:t>Jiwa </a:t>
            </a:r>
            <a:r>
              <a:rPr lang="en-US" altLang="en-US" sz="1200" dirty="0" err="1">
                <a:solidFill>
                  <a:schemeClr val="tx1"/>
                </a:solidFill>
              </a:rPr>
              <a:t>seni</a:t>
            </a:r>
            <a:r>
              <a:rPr lang="en-US" altLang="en-US" sz="1200" dirty="0">
                <a:solidFill>
                  <a:schemeClr val="tx1"/>
                </a:solidFill>
              </a:rPr>
              <a:t> yang </a:t>
            </a:r>
            <a:r>
              <a:rPr lang="en-US" altLang="en-US" sz="1200" dirty="0" err="1">
                <a:solidFill>
                  <a:schemeClr val="tx1"/>
                </a:solidFill>
              </a:rPr>
              <a:t>memadai</a:t>
            </a:r>
            <a:endParaRPr lang="en-US" altLang="en-US" sz="1200" dirty="0">
              <a:solidFill>
                <a:schemeClr val="tx1"/>
              </a:solidFill>
            </a:endParaRPr>
          </a:p>
          <a:p>
            <a:pPr lvl="1" eaLnBrk="1" hangingPunct="1"/>
            <a:r>
              <a:rPr lang="en-US" altLang="en-US" sz="1200" dirty="0" err="1">
                <a:solidFill>
                  <a:schemeClr val="tx1"/>
                </a:solidFill>
              </a:rPr>
              <a:t>Mengetahui</a:t>
            </a:r>
            <a:r>
              <a:rPr lang="en-US" altLang="en-US" sz="1200" dirty="0">
                <a:solidFill>
                  <a:schemeClr val="tx1"/>
                </a:solidFill>
              </a:rPr>
              <a:t> </a:t>
            </a:r>
            <a:r>
              <a:rPr lang="en-US" altLang="en-US" sz="1200" dirty="0" err="1">
                <a:solidFill>
                  <a:schemeClr val="tx1"/>
                </a:solidFill>
              </a:rPr>
              <a:t>selera</a:t>
            </a:r>
            <a:r>
              <a:rPr lang="en-US" altLang="en-US" sz="1200" dirty="0">
                <a:solidFill>
                  <a:schemeClr val="tx1"/>
                </a:solidFill>
              </a:rPr>
              <a:t> user </a:t>
            </a:r>
            <a:r>
              <a:rPr lang="en-US" altLang="en-US" sz="1200" dirty="0" err="1">
                <a:solidFill>
                  <a:schemeClr val="tx1"/>
                </a:solidFill>
              </a:rPr>
              <a:t>secara</a:t>
            </a:r>
            <a:r>
              <a:rPr lang="en-US" altLang="en-US" sz="1200" dirty="0">
                <a:solidFill>
                  <a:schemeClr val="tx1"/>
                </a:solidFill>
              </a:rPr>
              <a:t> </a:t>
            </a:r>
            <a:r>
              <a:rPr lang="en-US" altLang="en-US" sz="1200" dirty="0" err="1">
                <a:solidFill>
                  <a:schemeClr val="tx1"/>
                </a:solidFill>
              </a:rPr>
              <a:t>umum</a:t>
            </a:r>
            <a:endParaRPr lang="en-US" altLang="en-US" sz="1200" dirty="0">
              <a:solidFill>
                <a:schemeClr val="tx1"/>
              </a:solidFill>
            </a:endParaRPr>
          </a:p>
          <a:p>
            <a:pPr eaLnBrk="1" hangingPunct="1"/>
            <a:r>
              <a:rPr lang="en-US" altLang="en-US" sz="1200" dirty="0" err="1">
                <a:solidFill>
                  <a:schemeClr val="tx1"/>
                </a:solidFill>
              </a:rPr>
              <a:t>Seorang</a:t>
            </a:r>
            <a:r>
              <a:rPr lang="en-US" altLang="en-US" sz="1200" dirty="0">
                <a:solidFill>
                  <a:schemeClr val="tx1"/>
                </a:solidFill>
              </a:rPr>
              <a:t> </a:t>
            </a:r>
            <a:r>
              <a:rPr lang="en-US" altLang="en-US" sz="1200" dirty="0" err="1">
                <a:solidFill>
                  <a:schemeClr val="tx1"/>
                </a:solidFill>
              </a:rPr>
              <a:t>perancang</a:t>
            </a:r>
            <a:r>
              <a:rPr lang="en-US" altLang="en-US" sz="1200" dirty="0">
                <a:solidFill>
                  <a:schemeClr val="tx1"/>
                </a:solidFill>
              </a:rPr>
              <a:t> </a:t>
            </a:r>
            <a:r>
              <a:rPr lang="en-US" altLang="en-US" sz="1200" dirty="0" err="1">
                <a:solidFill>
                  <a:schemeClr val="tx1"/>
                </a:solidFill>
              </a:rPr>
              <a:t>tampilan</a:t>
            </a:r>
            <a:r>
              <a:rPr lang="en-US" altLang="en-US" sz="1200" dirty="0">
                <a:solidFill>
                  <a:schemeClr val="tx1"/>
                </a:solidFill>
              </a:rPr>
              <a:t> HARUS </a:t>
            </a:r>
            <a:r>
              <a:rPr lang="en-US" altLang="en-US" sz="1200" dirty="0" err="1">
                <a:solidFill>
                  <a:schemeClr val="tx1"/>
                </a:solidFill>
              </a:rPr>
              <a:t>mendokumentasikan</a:t>
            </a:r>
            <a:r>
              <a:rPr lang="en-US" altLang="en-US" sz="1200" dirty="0">
                <a:solidFill>
                  <a:schemeClr val="tx1"/>
                </a:solidFill>
              </a:rPr>
              <a:t> </a:t>
            </a:r>
            <a:r>
              <a:rPr lang="en-US" altLang="en-US" sz="1200" dirty="0" err="1">
                <a:solidFill>
                  <a:schemeClr val="tx1"/>
                </a:solidFill>
              </a:rPr>
              <a:t>semua</a:t>
            </a:r>
            <a:r>
              <a:rPr lang="en-US" altLang="en-US" sz="1200" dirty="0">
                <a:solidFill>
                  <a:schemeClr val="tx1"/>
                </a:solidFill>
              </a:rPr>
              <a:t> </a:t>
            </a:r>
            <a:r>
              <a:rPr lang="en-US" altLang="en-US" sz="1200" dirty="0" err="1">
                <a:solidFill>
                  <a:schemeClr val="tx1"/>
                </a:solidFill>
              </a:rPr>
              <a:t>pekerjaan</a:t>
            </a:r>
            <a:r>
              <a:rPr lang="en-US" altLang="en-US" sz="1200" dirty="0">
                <a:solidFill>
                  <a:schemeClr val="tx1"/>
                </a:solidFill>
              </a:rPr>
              <a:t> yang </a:t>
            </a:r>
            <a:r>
              <a:rPr lang="en-US" altLang="en-US" sz="1200" dirty="0" err="1">
                <a:solidFill>
                  <a:schemeClr val="tx1"/>
                </a:solidFill>
              </a:rPr>
              <a:t>telah</a:t>
            </a:r>
            <a:r>
              <a:rPr lang="en-US" altLang="en-US" sz="1200" dirty="0">
                <a:solidFill>
                  <a:schemeClr val="tx1"/>
                </a:solidFill>
              </a:rPr>
              <a:t> </a:t>
            </a:r>
            <a:r>
              <a:rPr lang="en-US" altLang="en-US" sz="1200" dirty="0" err="1">
                <a:solidFill>
                  <a:schemeClr val="tx1"/>
                </a:solidFill>
              </a:rPr>
              <a:t>dia</a:t>
            </a:r>
            <a:r>
              <a:rPr lang="en-US" altLang="en-US" sz="1200" dirty="0">
                <a:solidFill>
                  <a:schemeClr val="tx1"/>
                </a:solidFill>
              </a:rPr>
              <a:t> </a:t>
            </a:r>
            <a:r>
              <a:rPr lang="en-US" altLang="en-US" sz="1200" dirty="0" err="1">
                <a:solidFill>
                  <a:schemeClr val="tx1"/>
                </a:solidFill>
              </a:rPr>
              <a:t>kerjakan</a:t>
            </a:r>
            <a:r>
              <a:rPr lang="en-US" altLang="en-US" sz="1200" dirty="0">
                <a:solidFill>
                  <a:schemeClr val="tx1"/>
                </a:solidFill>
              </a:rPr>
              <a:t> </a:t>
            </a:r>
            <a:r>
              <a:rPr lang="en-US" altLang="en-US" sz="1200" dirty="0" err="1">
                <a:solidFill>
                  <a:schemeClr val="tx1"/>
                </a:solidFill>
              </a:rPr>
              <a:t>selama</a:t>
            </a:r>
            <a:r>
              <a:rPr lang="en-US" altLang="en-US" sz="1200" dirty="0">
                <a:solidFill>
                  <a:schemeClr val="tx1"/>
                </a:solidFill>
              </a:rPr>
              <a:t> </a:t>
            </a:r>
            <a:r>
              <a:rPr lang="en-US" altLang="en-US" sz="1200" dirty="0" err="1">
                <a:solidFill>
                  <a:schemeClr val="tx1"/>
                </a:solidFill>
              </a:rPr>
              <a:t>ini</a:t>
            </a:r>
            <a:r>
              <a:rPr lang="en-US" altLang="en-US" sz="1200" dirty="0">
                <a:solidFill>
                  <a:schemeClr val="tx1"/>
                </a:solidFill>
              </a:rPr>
              <a:t>, </a:t>
            </a:r>
            <a:r>
              <a:rPr lang="en-US" altLang="en-US" sz="1200" dirty="0" err="1">
                <a:solidFill>
                  <a:schemeClr val="tx1"/>
                </a:solidFill>
              </a:rPr>
              <a:t>sebagai</a:t>
            </a:r>
            <a:r>
              <a:rPr lang="en-US" altLang="en-US" sz="1200" dirty="0">
                <a:solidFill>
                  <a:schemeClr val="tx1"/>
                </a:solidFill>
              </a:rPr>
              <a:t> </a:t>
            </a:r>
            <a:r>
              <a:rPr lang="en-US" altLang="en-US" sz="1200" dirty="0" err="1">
                <a:solidFill>
                  <a:schemeClr val="tx1"/>
                </a:solidFill>
              </a:rPr>
              <a:t>bahan</a:t>
            </a:r>
            <a:r>
              <a:rPr lang="en-US" altLang="en-US" sz="1200" dirty="0">
                <a:solidFill>
                  <a:schemeClr val="tx1"/>
                </a:solidFill>
              </a:rPr>
              <a:t> </a:t>
            </a:r>
            <a:r>
              <a:rPr lang="en-US" altLang="en-US" sz="1200" dirty="0" err="1">
                <a:solidFill>
                  <a:schemeClr val="tx1"/>
                </a:solidFill>
              </a:rPr>
              <a:t>evaluasi</a:t>
            </a:r>
            <a:r>
              <a:rPr lang="en-US" altLang="en-US" sz="1200" dirty="0">
                <a:solidFill>
                  <a:schemeClr val="tx1"/>
                </a:solidFill>
              </a:rPr>
              <a:t> </a:t>
            </a:r>
            <a:r>
              <a:rPr lang="en-US" altLang="en-US" sz="1200" dirty="0" err="1">
                <a:solidFill>
                  <a:schemeClr val="tx1"/>
                </a:solidFill>
              </a:rPr>
              <a:t>pembuatan</a:t>
            </a:r>
            <a:r>
              <a:rPr lang="en-US" altLang="en-US" sz="1200" dirty="0">
                <a:solidFill>
                  <a:schemeClr val="tx1"/>
                </a:solidFill>
              </a:rPr>
              <a:t> </a:t>
            </a:r>
            <a:r>
              <a:rPr lang="en-US" altLang="en-US" sz="1200" dirty="0" err="1">
                <a:solidFill>
                  <a:schemeClr val="tx1"/>
                </a:solidFill>
              </a:rPr>
              <a:t>tampilan</a:t>
            </a:r>
            <a:r>
              <a:rPr lang="en-US" altLang="en-US" sz="1200" dirty="0">
                <a:solidFill>
                  <a:schemeClr val="tx1"/>
                </a:solidFill>
              </a:rPr>
              <a:t> yang </a:t>
            </a:r>
            <a:r>
              <a:rPr lang="en-US" altLang="en-US" sz="1200" dirty="0" err="1">
                <a:solidFill>
                  <a:schemeClr val="tx1"/>
                </a:solidFill>
              </a:rPr>
              <a:t>baru</a:t>
            </a:r>
            <a:r>
              <a:rPr lang="en-US" altLang="en-US" sz="1200" dirty="0">
                <a:solidFill>
                  <a:schemeClr val="tx1"/>
                </a:solidFill>
              </a:rPr>
              <a:t> </a:t>
            </a:r>
            <a:r>
              <a:rPr lang="en-US" altLang="en-US" sz="1200" dirty="0" err="1">
                <a:solidFill>
                  <a:schemeClr val="tx1"/>
                </a:solidFill>
              </a:rPr>
              <a:t>atau</a:t>
            </a:r>
            <a:r>
              <a:rPr lang="en-US" altLang="en-US" sz="1200" dirty="0">
                <a:solidFill>
                  <a:schemeClr val="tx1"/>
                </a:solidFill>
              </a:rPr>
              <a:t> </a:t>
            </a:r>
            <a:r>
              <a:rPr lang="en-US" altLang="en-US" sz="1200" dirty="0" err="1">
                <a:solidFill>
                  <a:schemeClr val="tx1"/>
                </a:solidFill>
              </a:rPr>
              <a:t>memperbaiki</a:t>
            </a:r>
            <a:r>
              <a:rPr lang="en-US" altLang="en-US" sz="1200" dirty="0">
                <a:solidFill>
                  <a:schemeClr val="tx1"/>
                </a:solidFill>
              </a:rPr>
              <a:t> </a:t>
            </a:r>
            <a:r>
              <a:rPr lang="en-US" altLang="en-US" sz="1200" dirty="0" err="1">
                <a:solidFill>
                  <a:schemeClr val="tx1"/>
                </a:solidFill>
              </a:rPr>
              <a:t>tampilan</a:t>
            </a:r>
            <a:r>
              <a:rPr lang="en-US" altLang="en-US" sz="1200" dirty="0">
                <a:solidFill>
                  <a:schemeClr val="tx1"/>
                </a:solidFill>
              </a:rPr>
              <a:t> </a:t>
            </a:r>
            <a:r>
              <a:rPr lang="en-US" altLang="en-US" sz="1200" dirty="0" err="1">
                <a:solidFill>
                  <a:schemeClr val="tx1"/>
                </a:solidFill>
              </a:rPr>
              <a:t>sebelumnya</a:t>
            </a:r>
            <a:endParaRPr lang="en-US" altLang="en-US" sz="1200" dirty="0">
              <a:solidFill>
                <a:schemeClr val="tx1"/>
              </a:solidFill>
            </a:endParaRPr>
          </a:p>
          <a:p>
            <a:pPr eaLnBrk="1" hangingPunct="1"/>
            <a:endParaRPr lang="en-US" altLang="en-US" sz="1200" dirty="0">
              <a:solidFill>
                <a:schemeClr val="tx1"/>
              </a:solidFill>
            </a:endParaRPr>
          </a:p>
          <a:p>
            <a:pPr eaLnBrk="1" hangingPunct="1"/>
            <a:r>
              <a:rPr lang="en-US" altLang="en-US" sz="1200" b="1" dirty="0">
                <a:solidFill>
                  <a:schemeClr val="tx1"/>
                </a:solidFill>
              </a:rPr>
              <a:t>PROGRAM YANG DIBUAT BUKAN UNTUK ANDA, NAMUN UNTUK ORANG LAIN</a:t>
            </a:r>
          </a:p>
        </p:txBody>
      </p:sp>
    </p:spTree>
  </p:cSld>
  <p:clrMapOvr>
    <a:masterClrMapping/>
  </p:clrMapOvr>
  <p:transition spd="slow">
    <p:cover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ooter Placeholder 1">
            <a:extLst>
              <a:ext uri="{FF2B5EF4-FFF2-40B4-BE49-F238E27FC236}">
                <a16:creationId xmlns:a16="http://schemas.microsoft.com/office/drawing/2014/main" id="{2CCC2499-93CA-4C87-A844-8F5743D1981E}"/>
              </a:ext>
            </a:extLst>
          </p:cNvPr>
          <p:cNvSpPr>
            <a:spLocks noGrp="1"/>
          </p:cNvSpPr>
          <p:nvPr>
            <p:ph type="ftr" sz="quarter" idx="11"/>
          </p:nvPr>
        </p:nvSpPr>
        <p:spPr>
          <a:xfrm>
            <a:off x="609218" y="4348327"/>
            <a:ext cx="3086100" cy="273844"/>
          </a:xfrm>
        </p:spPr>
        <p:txBody>
          <a:bodyPr vert="horz" lIns="68580" tIns="34290" rIns="68580" bIns="34290" rtlCol="0" anchor="ctr">
            <a:normAutofit/>
          </a:bodyPr>
          <a:lstStyle/>
          <a:p>
            <a:pPr>
              <a:spcAft>
                <a:spcPts val="450"/>
              </a:spcAft>
            </a:pPr>
            <a:r>
              <a:rPr lang="en-US" dirty="0"/>
              <a:t>JTI POLINEMA</a:t>
            </a:r>
          </a:p>
        </p:txBody>
      </p:sp>
      <p:sp>
        <p:nvSpPr>
          <p:cNvPr id="74" name="Slide Number Placeholder 2">
            <a:extLst>
              <a:ext uri="{FF2B5EF4-FFF2-40B4-BE49-F238E27FC236}">
                <a16:creationId xmlns:a16="http://schemas.microsoft.com/office/drawing/2014/main" id="{492418A8-757F-4D38-B4D7-48094EFF811D}"/>
              </a:ext>
            </a:extLst>
          </p:cNvPr>
          <p:cNvSpPr>
            <a:spLocks noGrp="1"/>
          </p:cNvSpPr>
          <p:nvPr>
            <p:ph type="sldNum" sz="quarter" idx="12"/>
          </p:nvPr>
        </p:nvSpPr>
        <p:spPr>
          <a:xfrm>
            <a:off x="8103268" y="4362615"/>
            <a:ext cx="412082" cy="273844"/>
          </a:xfrm>
        </p:spPr>
        <p:txBody>
          <a:bodyPr vert="horz" lIns="68580" tIns="34290" rIns="68580" bIns="34290" rtlCol="0" anchor="ctr">
            <a:normAutofit/>
          </a:bodyPr>
          <a:lstStyle/>
          <a:p>
            <a:pPr>
              <a:spcAft>
                <a:spcPts val="450"/>
              </a:spcAft>
            </a:pPr>
            <a:fld id="{D495E168-DA5E-4888-8D8A-92B118324C14}" type="slidenum">
              <a:rPr lang="ru-RU" smtClean="0"/>
              <a:pPr>
                <a:spcAft>
                  <a:spcPts val="450"/>
                </a:spcAft>
              </a:pPr>
              <a:t>20</a:t>
            </a:fld>
            <a:endParaRPr lang="ru-RU"/>
          </a:p>
        </p:txBody>
      </p:sp>
      <p:sp>
        <p:nvSpPr>
          <p:cNvPr id="22530" name="Rectangle 2">
            <a:extLst>
              <a:ext uri="{FF2B5EF4-FFF2-40B4-BE49-F238E27FC236}">
                <a16:creationId xmlns:a16="http://schemas.microsoft.com/office/drawing/2014/main" id="{61D324D1-C935-466E-A71F-42738AB29B90}"/>
              </a:ext>
            </a:extLst>
          </p:cNvPr>
          <p:cNvSpPr>
            <a:spLocks noGrp="1" noChangeArrowheads="1"/>
          </p:cNvSpPr>
          <p:nvPr>
            <p:ph type="title"/>
          </p:nvPr>
        </p:nvSpPr>
        <p:spPr>
          <a:xfrm>
            <a:off x="628650" y="273844"/>
            <a:ext cx="6787889" cy="709124"/>
          </a:xfrm>
        </p:spPr>
        <p:txBody>
          <a:bodyPr vert="horz" lIns="68580" tIns="34290" rIns="68580" bIns="34290" rtlCol="0" anchor="ctr">
            <a:normAutofit/>
          </a:bodyPr>
          <a:lstStyle/>
          <a:p>
            <a:r>
              <a:rPr lang="en-US" altLang="en-US" b="1" kern="1200">
                <a:latin typeface="+mj-lt"/>
                <a:ea typeface="+mj-ea"/>
                <a:cs typeface="+mj-cs"/>
              </a:rPr>
              <a:t>D. Waktu tanggap</a:t>
            </a:r>
          </a:p>
        </p:txBody>
      </p:sp>
      <p:sp>
        <p:nvSpPr>
          <p:cNvPr id="22531" name="Rectangle 5">
            <a:extLst>
              <a:ext uri="{FF2B5EF4-FFF2-40B4-BE49-F238E27FC236}">
                <a16:creationId xmlns:a16="http://schemas.microsoft.com/office/drawing/2014/main" id="{FA86F34D-CF83-4C2B-A9F9-57DE70DC5899}"/>
              </a:ext>
            </a:extLst>
          </p:cNvPr>
          <p:cNvSpPr>
            <a:spLocks noChangeArrowheads="1"/>
          </p:cNvSpPr>
          <p:nvPr/>
        </p:nvSpPr>
        <p:spPr bwMode="auto">
          <a:xfrm>
            <a:off x="628650" y="1369219"/>
            <a:ext cx="3886200" cy="29140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orm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35000" indent="-171450" eaLnBrk="1" hangingPunct="1">
              <a:lnSpc>
                <a:spcPct val="90000"/>
              </a:lnSpc>
              <a:spcBef>
                <a:spcPts val="450"/>
              </a:spcBef>
              <a:spcAft>
                <a:spcPts val="450"/>
              </a:spcAft>
              <a:buClr>
                <a:schemeClr val="accent3"/>
              </a:buClr>
              <a:buFont typeface="Arial" panose="020B0604020202020204" pitchFamily="34" charset="0"/>
              <a:buChar char="•"/>
            </a:pPr>
            <a:r>
              <a:rPr lang="en-US" altLang="en-US" sz="1050">
                <a:latin typeface="+mn-lt"/>
              </a:rPr>
              <a:t>Yang diinginkan user adalah waktu tanggap yang sesingkat-singkatnya. Selain itu, waktu tanggap yang berbeda-beda dapat mempengaruhi konsentrasi pengguna yang ada gilirannya akan mempengaruhi kinerja pengguna. Waktu tanggap yang lama (&gt; 14’) akan menyebabkan perhatian pengguna terpecah ke aktifitas lain, sehingga ia cenderung melakukan aktifitas lain sampai sistem menyelesaikan apa yang harus ia kerjakan.</a:t>
            </a:r>
          </a:p>
          <a:p>
            <a:pPr marL="135000" indent="-171450" eaLnBrk="1" hangingPunct="1">
              <a:lnSpc>
                <a:spcPct val="90000"/>
              </a:lnSpc>
              <a:spcBef>
                <a:spcPts val="450"/>
              </a:spcBef>
              <a:spcAft>
                <a:spcPts val="450"/>
              </a:spcAft>
              <a:buClr>
                <a:schemeClr val="accent3"/>
              </a:buClr>
              <a:buFont typeface="Arial" panose="020B0604020202020204" pitchFamily="34" charset="0"/>
              <a:buChar char="•"/>
            </a:pPr>
            <a:endParaRPr lang="en-US" altLang="en-US" sz="1050">
              <a:latin typeface="+mn-lt"/>
            </a:endParaRPr>
          </a:p>
          <a:p>
            <a:pPr marL="135000" indent="-171450" eaLnBrk="1" hangingPunct="1">
              <a:lnSpc>
                <a:spcPct val="90000"/>
              </a:lnSpc>
              <a:spcBef>
                <a:spcPts val="450"/>
              </a:spcBef>
              <a:spcAft>
                <a:spcPts val="450"/>
              </a:spcAft>
              <a:buClr>
                <a:schemeClr val="accent3"/>
              </a:buClr>
              <a:buFont typeface="Arial" panose="020B0604020202020204" pitchFamily="34" charset="0"/>
              <a:buChar char="•"/>
            </a:pPr>
            <a:r>
              <a:rPr lang="en-US" altLang="en-US" sz="1050">
                <a:latin typeface="+mn-lt"/>
              </a:rPr>
              <a:t>Pada beberapa aplikasi yan memerlukan aktifitas interaktif, misalnya pemilihan menu, pengisian borang dan pemberian perintah, waktu tanggap yang kurang dari 2 detik dianggap cukup memadai. tetapi, ada sistem yang memerlukan waktu tanggap seketika, misalnya pemasukan karakter demi karakter lewat keyboard atau pergerakan kursor mouse</a:t>
            </a:r>
          </a:p>
        </p:txBody>
      </p:sp>
      <p:pic>
        <p:nvPicPr>
          <p:cNvPr id="14338" name="Picture 2" descr="5 Ways to Reduce Customer Service Response times">
            <a:extLst>
              <a:ext uri="{FF2B5EF4-FFF2-40B4-BE49-F238E27FC236}">
                <a16:creationId xmlns:a16="http://schemas.microsoft.com/office/drawing/2014/main" id="{544A7FA3-100E-443C-9539-B854251E3F5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11055" r="18722" b="-1"/>
          <a:stretch/>
        </p:blipFill>
        <p:spPr bwMode="auto">
          <a:xfrm>
            <a:off x="4648583" y="1369218"/>
            <a:ext cx="3886200" cy="2946937"/>
          </a:xfrm>
          <a:prstGeom prst="rect">
            <a:avLst/>
          </a:prstGeom>
          <a:solidFill>
            <a:srgbClr val="FFFFFF"/>
          </a:solid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38BDEC-D706-4856-B5C0-E91024B6306D}"/>
              </a:ext>
            </a:extLst>
          </p:cNvPr>
          <p:cNvSpPr>
            <a:spLocks noGrp="1"/>
          </p:cNvSpPr>
          <p:nvPr>
            <p:ph type="ftr" sz="quarter" idx="11"/>
          </p:nvPr>
        </p:nvSpPr>
        <p:spPr>
          <a:xfrm>
            <a:off x="609218" y="4348327"/>
            <a:ext cx="3086100" cy="273844"/>
          </a:xfrm>
        </p:spPr>
        <p:txBody>
          <a:bodyPr anchor="ctr">
            <a:normAutofit/>
          </a:bodyPr>
          <a:lstStyle/>
          <a:p>
            <a:pPr>
              <a:spcAft>
                <a:spcPts val="450"/>
              </a:spcAft>
              <a:defRPr/>
            </a:pPr>
            <a:r>
              <a:rPr lang="en-US"/>
              <a:t>JTI POLINEMA</a:t>
            </a:r>
          </a:p>
        </p:txBody>
      </p:sp>
      <p:sp>
        <p:nvSpPr>
          <p:cNvPr id="3" name="Slide Number Placeholder 2">
            <a:extLst>
              <a:ext uri="{FF2B5EF4-FFF2-40B4-BE49-F238E27FC236}">
                <a16:creationId xmlns:a16="http://schemas.microsoft.com/office/drawing/2014/main" id="{F3CC7A63-F508-4FF5-84E0-3822FDFDB7B6}"/>
              </a:ext>
            </a:extLst>
          </p:cNvPr>
          <p:cNvSpPr>
            <a:spLocks noGrp="1"/>
          </p:cNvSpPr>
          <p:nvPr>
            <p:ph type="sldNum" sz="quarter" idx="12"/>
          </p:nvPr>
        </p:nvSpPr>
        <p:spPr>
          <a:xfrm>
            <a:off x="8103268" y="4362615"/>
            <a:ext cx="412082" cy="273844"/>
          </a:xfrm>
        </p:spPr>
        <p:txBody>
          <a:bodyPr anchor="ctr">
            <a:normAutofit/>
          </a:bodyPr>
          <a:lstStyle/>
          <a:p>
            <a:pPr>
              <a:spcAft>
                <a:spcPts val="450"/>
              </a:spcAft>
            </a:pPr>
            <a:fld id="{64A8A328-9D9E-4F1E-929F-03250410893C}" type="slidenum">
              <a:rPr lang="en-US" altLang="en-US" smtClean="0"/>
              <a:pPr>
                <a:spcAft>
                  <a:spcPts val="450"/>
                </a:spcAft>
              </a:pPr>
              <a:t>21</a:t>
            </a:fld>
            <a:endParaRPr lang="en-US" altLang="en-US"/>
          </a:p>
        </p:txBody>
      </p:sp>
      <p:sp>
        <p:nvSpPr>
          <p:cNvPr id="23555" name="Rectangle 2">
            <a:extLst>
              <a:ext uri="{FF2B5EF4-FFF2-40B4-BE49-F238E27FC236}">
                <a16:creationId xmlns:a16="http://schemas.microsoft.com/office/drawing/2014/main" id="{08813D14-0679-4860-A68E-E206BEBDDE59}"/>
              </a:ext>
            </a:extLst>
          </p:cNvPr>
          <p:cNvSpPr>
            <a:spLocks noGrp="1" noChangeArrowheads="1"/>
          </p:cNvSpPr>
          <p:nvPr>
            <p:ph type="title"/>
          </p:nvPr>
        </p:nvSpPr>
        <p:spPr>
          <a:xfrm>
            <a:off x="628650" y="273844"/>
            <a:ext cx="6787889" cy="709124"/>
          </a:xfrm>
        </p:spPr>
        <p:txBody>
          <a:bodyPr anchor="ctr">
            <a:normAutofit/>
          </a:bodyPr>
          <a:lstStyle/>
          <a:p>
            <a:pPr eaLnBrk="1" hangingPunct="1"/>
            <a:r>
              <a:rPr lang="en-US" altLang="en-US"/>
              <a:t>E. </a:t>
            </a:r>
            <a:r>
              <a:rPr lang="en-US" altLang="en-US" err="1"/>
              <a:t>Penanganan</a:t>
            </a:r>
            <a:r>
              <a:rPr lang="en-US" altLang="en-US"/>
              <a:t> </a:t>
            </a:r>
            <a:r>
              <a:rPr lang="en-US" altLang="en-US" err="1"/>
              <a:t>Kesalahan</a:t>
            </a:r>
            <a:endParaRPr lang="en-US" altLang="en-US"/>
          </a:p>
        </p:txBody>
      </p:sp>
      <p:sp>
        <p:nvSpPr>
          <p:cNvPr id="23554" name="Rectangle 3">
            <a:extLst>
              <a:ext uri="{FF2B5EF4-FFF2-40B4-BE49-F238E27FC236}">
                <a16:creationId xmlns:a16="http://schemas.microsoft.com/office/drawing/2014/main" id="{D9560094-4C2D-4E7A-8845-7BAD2618DF3D}"/>
              </a:ext>
            </a:extLst>
          </p:cNvPr>
          <p:cNvSpPr>
            <a:spLocks noGrp="1" noChangeArrowheads="1"/>
          </p:cNvSpPr>
          <p:nvPr>
            <p:ph sz="half" idx="1"/>
          </p:nvPr>
        </p:nvSpPr>
        <p:spPr>
          <a:xfrm>
            <a:off x="628650" y="1369219"/>
            <a:ext cx="3886200" cy="2914035"/>
          </a:xfrm>
        </p:spPr>
        <p:txBody>
          <a:bodyPr>
            <a:normAutofit/>
          </a:bodyPr>
          <a:lstStyle/>
          <a:p>
            <a:pPr eaLnBrk="1" hangingPunct="1"/>
            <a:r>
              <a:rPr lang="en-US" altLang="en-US"/>
              <a:t>Validasi pemasukan data, mis: jika user harus memasukkan bilangan positif, namun dia memasukkan data negatif atau nol, maka harus ada mekanisme untuk mengulang pemasukan data tersebut</a:t>
            </a:r>
          </a:p>
          <a:p>
            <a:pPr eaLnBrk="1" hangingPunct="1"/>
            <a:r>
              <a:rPr lang="en-US" altLang="en-US"/>
              <a:t>Proteksi user; program memberi peringatan ketika user melakukan suatu tindakan secara tidak sengaja, mis: penghapusan berkas</a:t>
            </a:r>
          </a:p>
          <a:p>
            <a:pPr eaLnBrk="1" hangingPunct="1"/>
            <a:r>
              <a:rPr lang="en-US" altLang="en-US"/>
              <a:t>Pemulihan dari kesalahan: tersedianya mekanisme untuk membatalkan tindakan yang baru saja dilakukan</a:t>
            </a:r>
          </a:p>
          <a:p>
            <a:pPr eaLnBrk="1" hangingPunct="1"/>
            <a:r>
              <a:rPr lang="en-US" altLang="en-US"/>
              <a:t>Penampilan pesan salah yang tepat dan sesuai dengan kesalahan yang terjadi pada waktu itu</a:t>
            </a:r>
          </a:p>
        </p:txBody>
      </p:sp>
      <p:pic>
        <p:nvPicPr>
          <p:cNvPr id="13314" name="Picture 2" descr="Program Errors and Crashes Technical Support - Tech to Us">
            <a:extLst>
              <a:ext uri="{FF2B5EF4-FFF2-40B4-BE49-F238E27FC236}">
                <a16:creationId xmlns:a16="http://schemas.microsoft.com/office/drawing/2014/main" id="{40597874-C468-4DEE-B96A-40B0A67D4C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24" b="1"/>
          <a:stretch/>
        </p:blipFill>
        <p:spPr bwMode="auto">
          <a:xfrm>
            <a:off x="4648583" y="1369218"/>
            <a:ext cx="3886200" cy="2946937"/>
          </a:xfrm>
          <a:prstGeom prst="rect">
            <a:avLst/>
          </a:prstGeom>
          <a:solidFill>
            <a:srgbClr val="FFFFFF"/>
          </a:solidFill>
        </p:spPr>
      </p:pic>
    </p:spTree>
  </p:cSld>
  <p:clrMapOvr>
    <a:masterClrMapping/>
  </p:clrMapOvr>
  <p:transition spd="slow">
    <p:cover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F4F3BE-F24A-4F4C-8EDE-94B36660BFD6}"/>
              </a:ext>
            </a:extLst>
          </p:cNvPr>
          <p:cNvSpPr>
            <a:spLocks noGrp="1"/>
          </p:cNvSpPr>
          <p:nvPr>
            <p:ph type="ftr" sz="quarter" idx="11"/>
          </p:nvPr>
        </p:nvSpPr>
        <p:spPr>
          <a:xfrm>
            <a:off x="609218" y="4348327"/>
            <a:ext cx="2931595" cy="273844"/>
          </a:xfrm>
        </p:spPr>
        <p:txBody>
          <a:bodyPr anchor="ctr">
            <a:normAutofit/>
          </a:bodyPr>
          <a:lstStyle/>
          <a:p>
            <a:pPr>
              <a:spcAft>
                <a:spcPts val="450"/>
              </a:spcAft>
            </a:pPr>
            <a:r>
              <a:rPr lang="en-US"/>
              <a:t>JTI POLINEMA</a:t>
            </a:r>
            <a:endParaRPr lang="ru-RU"/>
          </a:p>
        </p:txBody>
      </p:sp>
      <p:sp>
        <p:nvSpPr>
          <p:cNvPr id="3" name="Slide Number Placeholder 2">
            <a:extLst>
              <a:ext uri="{FF2B5EF4-FFF2-40B4-BE49-F238E27FC236}">
                <a16:creationId xmlns:a16="http://schemas.microsoft.com/office/drawing/2014/main" id="{5E1CFA6F-D67C-4BE5-B708-E99C164E99D0}"/>
              </a:ext>
            </a:extLst>
          </p:cNvPr>
          <p:cNvSpPr>
            <a:spLocks noGrp="1"/>
          </p:cNvSpPr>
          <p:nvPr>
            <p:ph type="sldNum" sz="quarter" idx="12"/>
          </p:nvPr>
        </p:nvSpPr>
        <p:spPr>
          <a:xfrm>
            <a:off x="8103268" y="4362615"/>
            <a:ext cx="412082" cy="273844"/>
          </a:xfrm>
        </p:spPr>
        <p:txBody>
          <a:bodyPr anchor="ctr">
            <a:normAutofit/>
          </a:bodyPr>
          <a:lstStyle/>
          <a:p>
            <a:pPr>
              <a:spcAft>
                <a:spcPts val="450"/>
              </a:spcAft>
            </a:pPr>
            <a:fld id="{D495E168-DA5E-4888-8D8A-92B118324C14}" type="slidenum">
              <a:rPr lang="ru-RU" smtClean="0"/>
              <a:pPr>
                <a:spcAft>
                  <a:spcPts val="450"/>
                </a:spcAft>
              </a:pPr>
              <a:t>22</a:t>
            </a:fld>
            <a:endParaRPr lang="ru-RU"/>
          </a:p>
        </p:txBody>
      </p:sp>
      <p:sp>
        <p:nvSpPr>
          <p:cNvPr id="24578" name="Title 4">
            <a:extLst>
              <a:ext uri="{FF2B5EF4-FFF2-40B4-BE49-F238E27FC236}">
                <a16:creationId xmlns:a16="http://schemas.microsoft.com/office/drawing/2014/main" id="{24F3360F-B0A2-46E8-B199-1DA0E3D95593}"/>
              </a:ext>
            </a:extLst>
          </p:cNvPr>
          <p:cNvSpPr>
            <a:spLocks noGrp="1"/>
          </p:cNvSpPr>
          <p:nvPr>
            <p:ph type="title"/>
          </p:nvPr>
        </p:nvSpPr>
        <p:spPr>
          <a:xfrm>
            <a:off x="629841" y="342900"/>
            <a:ext cx="2949178" cy="1082047"/>
          </a:xfrm>
        </p:spPr>
        <p:txBody>
          <a:bodyPr anchor="b">
            <a:normAutofit/>
          </a:bodyPr>
          <a:lstStyle/>
          <a:p>
            <a:r>
              <a:rPr lang="en-US" altLang="en-US" sz="1800" dirty="0" err="1"/>
              <a:t>Kesalahan</a:t>
            </a:r>
            <a:r>
              <a:rPr lang="en-US" altLang="en-US" sz="1800" dirty="0"/>
              <a:t> </a:t>
            </a:r>
            <a:r>
              <a:rPr lang="en-US" altLang="en-US" sz="1800" dirty="0" err="1"/>
              <a:t>dibagi</a:t>
            </a:r>
            <a:r>
              <a:rPr lang="en-US" altLang="en-US" sz="1800" dirty="0"/>
              <a:t> 2, </a:t>
            </a:r>
            <a:r>
              <a:rPr lang="en-US" altLang="en-US" sz="1800" dirty="0" err="1"/>
              <a:t>yaitu</a:t>
            </a:r>
            <a:r>
              <a:rPr lang="en-US" altLang="en-US" sz="1800" dirty="0"/>
              <a:t> :</a:t>
            </a:r>
          </a:p>
        </p:txBody>
      </p:sp>
      <p:sp>
        <p:nvSpPr>
          <p:cNvPr id="73" name="Text Placeholder 4">
            <a:extLst>
              <a:ext uri="{FF2B5EF4-FFF2-40B4-BE49-F238E27FC236}">
                <a16:creationId xmlns:a16="http://schemas.microsoft.com/office/drawing/2014/main" id="{847B0A20-AC1F-4E45-9C2D-D22228DF3D35}"/>
              </a:ext>
            </a:extLst>
          </p:cNvPr>
          <p:cNvSpPr>
            <a:spLocks noGrp="1"/>
          </p:cNvSpPr>
          <p:nvPr>
            <p:ph type="body" sz="half" idx="2"/>
          </p:nvPr>
        </p:nvSpPr>
        <p:spPr>
          <a:xfrm>
            <a:off x="629841" y="1767526"/>
            <a:ext cx="2949178" cy="2634215"/>
          </a:xfrm>
        </p:spPr>
        <p:txBody>
          <a:bodyPr/>
          <a:lstStyle/>
          <a:p>
            <a:endParaRPr lang="en-US" dirty="0"/>
          </a:p>
        </p:txBody>
      </p:sp>
      <p:graphicFrame>
        <p:nvGraphicFramePr>
          <p:cNvPr id="24581" name="Content Placeholder 5">
            <a:extLst>
              <a:ext uri="{FF2B5EF4-FFF2-40B4-BE49-F238E27FC236}">
                <a16:creationId xmlns:a16="http://schemas.microsoft.com/office/drawing/2014/main" id="{087B9346-7AEF-42C2-9713-EE65E0CD23FD}"/>
              </a:ext>
            </a:extLst>
          </p:cNvPr>
          <p:cNvGraphicFramePr>
            <a:graphicFrameLocks noGrp="1"/>
          </p:cNvGraphicFramePr>
          <p:nvPr>
            <p:ph idx="1"/>
            <p:extLst>
              <p:ext uri="{D42A27DB-BD31-4B8C-83A1-F6EECF244321}">
                <p14:modId xmlns:p14="http://schemas.microsoft.com/office/powerpoint/2010/main" val="3887148407"/>
              </p:ext>
            </p:extLst>
          </p:nvPr>
        </p:nvGraphicFramePr>
        <p:xfrm>
          <a:off x="3887391" y="342901"/>
          <a:ext cx="4989909" cy="4052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290" name="Picture 2" descr="Compile time vs Runtime - javatpoint">
            <a:extLst>
              <a:ext uri="{FF2B5EF4-FFF2-40B4-BE49-F238E27FC236}">
                <a16:creationId xmlns:a16="http://schemas.microsoft.com/office/drawing/2014/main" id="{7BB23D85-75CE-4DD1-B13A-37480E76BA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658" y="1774398"/>
            <a:ext cx="3071813" cy="150018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ow to fix Runtime errors in Windows 10 - BugsFighter">
            <a:extLst>
              <a:ext uri="{FF2B5EF4-FFF2-40B4-BE49-F238E27FC236}">
                <a16:creationId xmlns:a16="http://schemas.microsoft.com/office/drawing/2014/main" id="{9564BC81-95AC-4650-B360-A79338C12C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650" y="3437629"/>
            <a:ext cx="2171700" cy="1185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D89D7561-0AEB-4F0D-9BB0-3D4FCE6B648F}"/>
              </a:ext>
            </a:extLst>
          </p:cNvPr>
          <p:cNvSpPr>
            <a:spLocks noGrp="1"/>
          </p:cNvSpPr>
          <p:nvPr>
            <p:ph type="title"/>
          </p:nvPr>
        </p:nvSpPr>
        <p:spPr>
          <a:xfrm>
            <a:off x="457200" y="205979"/>
            <a:ext cx="8229600" cy="857250"/>
          </a:xfrm>
        </p:spPr>
        <p:txBody>
          <a:bodyPr anchor="ctr">
            <a:normAutofit/>
          </a:bodyPr>
          <a:lstStyle/>
          <a:p>
            <a:r>
              <a:rPr lang="en-US" altLang="en-US"/>
              <a:t>Contoh Kesalahan Logika</a:t>
            </a:r>
          </a:p>
        </p:txBody>
      </p:sp>
      <p:sp>
        <p:nvSpPr>
          <p:cNvPr id="73" name="Text Placeholder 2">
            <a:extLst>
              <a:ext uri="{FF2B5EF4-FFF2-40B4-BE49-F238E27FC236}">
                <a16:creationId xmlns:a16="http://schemas.microsoft.com/office/drawing/2014/main" id="{DC28572F-4067-40B3-9EF6-E25C0447EC5B}"/>
              </a:ext>
            </a:extLst>
          </p:cNvPr>
          <p:cNvSpPr>
            <a:spLocks noGrp="1"/>
          </p:cNvSpPr>
          <p:nvPr>
            <p:ph type="body" sz="half" idx="1"/>
          </p:nvPr>
        </p:nvSpPr>
        <p:spPr>
          <a:xfrm>
            <a:off x="457200" y="1200153"/>
            <a:ext cx="4038600" cy="3394472"/>
          </a:xfrm>
        </p:spPr>
        <p:txBody>
          <a:bodyPr/>
          <a:lstStyle/>
          <a:p>
            <a:endParaRPr lang="en-US" dirty="0"/>
          </a:p>
        </p:txBody>
      </p:sp>
      <p:sp>
        <p:nvSpPr>
          <p:cNvPr id="2" name="Footer Placeholder 1">
            <a:extLst>
              <a:ext uri="{FF2B5EF4-FFF2-40B4-BE49-F238E27FC236}">
                <a16:creationId xmlns:a16="http://schemas.microsoft.com/office/drawing/2014/main" id="{69C0B27D-5F1D-48AD-82BD-324BDAEDA0AE}"/>
              </a:ext>
            </a:extLst>
          </p:cNvPr>
          <p:cNvSpPr>
            <a:spLocks noGrp="1"/>
          </p:cNvSpPr>
          <p:nvPr>
            <p:ph type="ftr" sz="quarter" idx="11"/>
          </p:nvPr>
        </p:nvSpPr>
        <p:spPr>
          <a:xfrm>
            <a:off x="609218" y="4362615"/>
            <a:ext cx="2549072" cy="273844"/>
          </a:xfrm>
        </p:spPr>
        <p:txBody>
          <a:bodyPr anchor="ctr">
            <a:normAutofit/>
          </a:bodyPr>
          <a:lstStyle/>
          <a:p>
            <a:pPr>
              <a:spcAft>
                <a:spcPts val="450"/>
              </a:spcAft>
            </a:pPr>
            <a:r>
              <a:rPr lang="en-US"/>
              <a:t>JTI POLINEMA</a:t>
            </a:r>
            <a:endParaRPr lang="ru-RU"/>
          </a:p>
        </p:txBody>
      </p:sp>
      <p:sp>
        <p:nvSpPr>
          <p:cNvPr id="3" name="Slide Number Placeholder 2">
            <a:extLst>
              <a:ext uri="{FF2B5EF4-FFF2-40B4-BE49-F238E27FC236}">
                <a16:creationId xmlns:a16="http://schemas.microsoft.com/office/drawing/2014/main" id="{53A7D4A4-A761-4A91-83C2-30D8C3285078}"/>
              </a:ext>
            </a:extLst>
          </p:cNvPr>
          <p:cNvSpPr>
            <a:spLocks noGrp="1"/>
          </p:cNvSpPr>
          <p:nvPr>
            <p:ph type="sldNum" sz="quarter" idx="12"/>
          </p:nvPr>
        </p:nvSpPr>
        <p:spPr>
          <a:xfrm>
            <a:off x="8103268" y="4362615"/>
            <a:ext cx="412082" cy="273844"/>
          </a:xfrm>
        </p:spPr>
        <p:txBody>
          <a:bodyPr anchor="ctr">
            <a:normAutofit/>
          </a:bodyPr>
          <a:lstStyle/>
          <a:p>
            <a:pPr>
              <a:spcAft>
                <a:spcPts val="450"/>
              </a:spcAft>
            </a:pPr>
            <a:fld id="{D495E168-DA5E-4888-8D8A-92B118324C14}" type="slidenum">
              <a:rPr lang="ru-RU" smtClean="0"/>
              <a:pPr>
                <a:spcAft>
                  <a:spcPts val="450"/>
                </a:spcAft>
              </a:pPr>
              <a:t>23</a:t>
            </a:fld>
            <a:endParaRPr lang="ru-RU"/>
          </a:p>
        </p:txBody>
      </p:sp>
      <p:graphicFrame>
        <p:nvGraphicFramePr>
          <p:cNvPr id="25605" name="Content Placeholder 2">
            <a:extLst>
              <a:ext uri="{FF2B5EF4-FFF2-40B4-BE49-F238E27FC236}">
                <a16:creationId xmlns:a16="http://schemas.microsoft.com/office/drawing/2014/main" id="{E8C3A788-95C2-4B3B-864C-6B503520D899}"/>
              </a:ext>
            </a:extLst>
          </p:cNvPr>
          <p:cNvGraphicFramePr>
            <a:graphicFrameLocks noGrp="1"/>
          </p:cNvGraphicFramePr>
          <p:nvPr>
            <p:ph sz="half" idx="2"/>
            <p:extLst>
              <p:ext uri="{D42A27DB-BD31-4B8C-83A1-F6EECF244321}">
                <p14:modId xmlns:p14="http://schemas.microsoft.com/office/powerpoint/2010/main" val="236769248"/>
              </p:ext>
            </p:extLst>
          </p:nvPr>
        </p:nvGraphicFramePr>
        <p:xfrm>
          <a:off x="4648200" y="1200153"/>
          <a:ext cx="40386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5834A3D5-AA25-403D-9BE7-EE21112E7EDB}"/>
              </a:ext>
            </a:extLst>
          </p:cNvPr>
          <p:cNvPicPr>
            <a:picLocks noChangeAspect="1"/>
          </p:cNvPicPr>
          <p:nvPr/>
        </p:nvPicPr>
        <p:blipFill>
          <a:blip r:embed="rId7"/>
          <a:stretch>
            <a:fillRect/>
          </a:stretch>
        </p:blipFill>
        <p:spPr>
          <a:xfrm>
            <a:off x="1075135" y="1952708"/>
            <a:ext cx="2621756" cy="16573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57C5040-613D-4334-9B89-B1EE2A3F7EE9}"/>
              </a:ext>
            </a:extLst>
          </p:cNvPr>
          <p:cNvSpPr>
            <a:spLocks noGrp="1"/>
          </p:cNvSpPr>
          <p:nvPr>
            <p:ph type="ftr" sz="quarter" idx="11"/>
          </p:nvPr>
        </p:nvSpPr>
        <p:spPr>
          <a:xfrm>
            <a:off x="609218" y="4348327"/>
            <a:ext cx="3086100" cy="273844"/>
          </a:xfrm>
        </p:spPr>
        <p:txBody>
          <a:bodyPr anchor="ctr">
            <a:normAutofit/>
          </a:bodyPr>
          <a:lstStyle/>
          <a:p>
            <a:pPr>
              <a:spcAft>
                <a:spcPts val="450"/>
              </a:spcAft>
            </a:pPr>
            <a:r>
              <a:rPr lang="en-US"/>
              <a:t>JTI POLINEMA</a:t>
            </a:r>
            <a:endParaRPr lang="ru-RU"/>
          </a:p>
        </p:txBody>
      </p:sp>
      <p:sp>
        <p:nvSpPr>
          <p:cNvPr id="3" name="Slide Number Placeholder 2">
            <a:extLst>
              <a:ext uri="{FF2B5EF4-FFF2-40B4-BE49-F238E27FC236}">
                <a16:creationId xmlns:a16="http://schemas.microsoft.com/office/drawing/2014/main" id="{D79FF952-DE5B-40F0-A29B-ED1F706E1558}"/>
              </a:ext>
            </a:extLst>
          </p:cNvPr>
          <p:cNvSpPr>
            <a:spLocks noGrp="1"/>
          </p:cNvSpPr>
          <p:nvPr>
            <p:ph type="sldNum" sz="quarter" idx="12"/>
          </p:nvPr>
        </p:nvSpPr>
        <p:spPr>
          <a:xfrm>
            <a:off x="8103268" y="4362615"/>
            <a:ext cx="412082" cy="273844"/>
          </a:xfrm>
        </p:spPr>
        <p:txBody>
          <a:bodyPr anchor="ctr">
            <a:normAutofit/>
          </a:bodyPr>
          <a:lstStyle/>
          <a:p>
            <a:pPr>
              <a:spcAft>
                <a:spcPts val="450"/>
              </a:spcAft>
            </a:pPr>
            <a:fld id="{D495E168-DA5E-4888-8D8A-92B118324C14}" type="slidenum">
              <a:rPr lang="ru-RU" smtClean="0"/>
              <a:pPr>
                <a:spcAft>
                  <a:spcPts val="450"/>
                </a:spcAft>
              </a:pPr>
              <a:t>24</a:t>
            </a:fld>
            <a:endParaRPr lang="ru-RU"/>
          </a:p>
        </p:txBody>
      </p:sp>
      <p:sp>
        <p:nvSpPr>
          <p:cNvPr id="72" name="Title 1">
            <a:extLst>
              <a:ext uri="{FF2B5EF4-FFF2-40B4-BE49-F238E27FC236}">
                <a16:creationId xmlns:a16="http://schemas.microsoft.com/office/drawing/2014/main" id="{26458921-C24F-44A2-95B6-168A2C2B3F21}"/>
              </a:ext>
            </a:extLst>
          </p:cNvPr>
          <p:cNvSpPr>
            <a:spLocks noGrp="1"/>
          </p:cNvSpPr>
          <p:nvPr>
            <p:ph type="title"/>
          </p:nvPr>
        </p:nvSpPr>
        <p:spPr>
          <a:xfrm>
            <a:off x="628650" y="273844"/>
            <a:ext cx="6787889" cy="709124"/>
          </a:xfrm>
        </p:spPr>
        <p:txBody>
          <a:bodyPr anchor="ctr">
            <a:normAutofit fontScale="90000"/>
          </a:bodyPr>
          <a:lstStyle/>
          <a:p>
            <a:r>
              <a:rPr lang="en-US" altLang="en-US" sz="2325" err="1"/>
              <a:t>Peranti</a:t>
            </a:r>
            <a:r>
              <a:rPr lang="en-US" altLang="en-US" sz="2325"/>
              <a:t> Bantu </a:t>
            </a:r>
            <a:r>
              <a:rPr lang="en-US" altLang="en-US" sz="2325" err="1"/>
              <a:t>Sederhana</a:t>
            </a:r>
            <a:br>
              <a:rPr lang="en-US" altLang="en-US" sz="2325"/>
            </a:br>
            <a:endParaRPr lang="en-US" sz="2325"/>
          </a:p>
        </p:txBody>
      </p:sp>
      <p:sp>
        <p:nvSpPr>
          <p:cNvPr id="26626" name="Content Placeholder 2">
            <a:extLst>
              <a:ext uri="{FF2B5EF4-FFF2-40B4-BE49-F238E27FC236}">
                <a16:creationId xmlns:a16="http://schemas.microsoft.com/office/drawing/2014/main" id="{F802C8A1-D211-4700-9551-AE605C6D998C}"/>
              </a:ext>
            </a:extLst>
          </p:cNvPr>
          <p:cNvSpPr>
            <a:spLocks noGrp="1"/>
          </p:cNvSpPr>
          <p:nvPr>
            <p:ph sz="half" idx="1"/>
          </p:nvPr>
        </p:nvSpPr>
        <p:spPr>
          <a:xfrm>
            <a:off x="628650" y="1369219"/>
            <a:ext cx="3886200" cy="2914035"/>
          </a:xfrm>
        </p:spPr>
        <p:txBody>
          <a:bodyPr>
            <a:normAutofit/>
          </a:bodyPr>
          <a:lstStyle/>
          <a:p>
            <a:pPr marL="0" indent="0">
              <a:buNone/>
            </a:pPr>
            <a:r>
              <a:rPr lang="en-US" altLang="en-US" dirty="0" err="1"/>
              <a:t>Perancang</a:t>
            </a:r>
            <a:r>
              <a:rPr lang="en-US" altLang="en-US" dirty="0"/>
              <a:t> </a:t>
            </a:r>
            <a:r>
              <a:rPr lang="en-US" altLang="en-US" dirty="0" err="1"/>
              <a:t>seharusnya</a:t>
            </a:r>
            <a:r>
              <a:rPr lang="en-US" altLang="en-US" dirty="0"/>
              <a:t> </a:t>
            </a:r>
            <a:r>
              <a:rPr lang="en-US" altLang="en-US" dirty="0" err="1"/>
              <a:t>membuat</a:t>
            </a:r>
            <a:r>
              <a:rPr lang="en-US" altLang="en-US" dirty="0"/>
              <a:t> </a:t>
            </a:r>
            <a:r>
              <a:rPr lang="en-US" altLang="en-US" dirty="0" err="1"/>
              <a:t>dokumentasi</a:t>
            </a:r>
            <a:r>
              <a:rPr lang="en-US" altLang="en-US" dirty="0"/>
              <a:t> </a:t>
            </a:r>
            <a:r>
              <a:rPr lang="en-US" altLang="en-US" dirty="0" err="1"/>
              <a:t>akan</a:t>
            </a:r>
            <a:r>
              <a:rPr lang="en-US" altLang="en-US" dirty="0"/>
              <a:t> </a:t>
            </a:r>
            <a:r>
              <a:rPr lang="en-US" altLang="en-US" dirty="0" err="1"/>
              <a:t>bentuk-bentuk</a:t>
            </a:r>
            <a:r>
              <a:rPr lang="en-US" altLang="en-US" dirty="0"/>
              <a:t> </a:t>
            </a:r>
            <a:r>
              <a:rPr lang="en-US" altLang="en-US" dirty="0" err="1"/>
              <a:t>tampilan</a:t>
            </a:r>
            <a:r>
              <a:rPr lang="en-US" altLang="en-US" dirty="0"/>
              <a:t> yang </a:t>
            </a:r>
            <a:r>
              <a:rPr lang="en-US" altLang="en-US" dirty="0" err="1"/>
              <a:t>akan</a:t>
            </a:r>
            <a:r>
              <a:rPr lang="en-US" altLang="en-US" dirty="0"/>
              <a:t> </a:t>
            </a:r>
            <a:r>
              <a:rPr lang="en-US" altLang="en-US" dirty="0" err="1"/>
              <a:t>diimplementasikan</a:t>
            </a:r>
            <a:r>
              <a:rPr lang="en-US" altLang="en-US" dirty="0"/>
              <a:t>. </a:t>
            </a:r>
            <a:r>
              <a:rPr lang="en-US" altLang="en-US" dirty="0" err="1"/>
              <a:t>Peranti</a:t>
            </a:r>
            <a:r>
              <a:rPr lang="en-US" altLang="en-US" dirty="0"/>
              <a:t> </a:t>
            </a:r>
            <a:r>
              <a:rPr lang="en-US" altLang="en-US" dirty="0" err="1"/>
              <a:t>bantu</a:t>
            </a:r>
            <a:r>
              <a:rPr lang="en-US" altLang="en-US" dirty="0"/>
              <a:t> </a:t>
            </a:r>
            <a:r>
              <a:rPr lang="en-US" altLang="en-US" dirty="0" err="1"/>
              <a:t>sederhana</a:t>
            </a:r>
            <a:r>
              <a:rPr lang="en-US" altLang="en-US" dirty="0"/>
              <a:t> yang </a:t>
            </a:r>
            <a:r>
              <a:rPr lang="en-US" altLang="en-US" dirty="0" err="1"/>
              <a:t>dapat</a:t>
            </a:r>
            <a:r>
              <a:rPr lang="en-US" altLang="en-US" dirty="0"/>
              <a:t> </a:t>
            </a:r>
            <a:r>
              <a:rPr lang="en-US" altLang="en-US" dirty="0" err="1"/>
              <a:t>digunakan</a:t>
            </a:r>
            <a:r>
              <a:rPr lang="en-US" altLang="en-US" dirty="0"/>
              <a:t> </a:t>
            </a:r>
            <a:r>
              <a:rPr lang="en-US" altLang="en-US" dirty="0" err="1"/>
              <a:t>misalnya</a:t>
            </a:r>
            <a:r>
              <a:rPr lang="en-US" altLang="en-US" dirty="0"/>
              <a:t> </a:t>
            </a:r>
            <a:r>
              <a:rPr lang="en-US" altLang="en-US" dirty="0" err="1"/>
              <a:t>adalah</a:t>
            </a:r>
            <a:r>
              <a:rPr lang="en-US" altLang="en-US" dirty="0"/>
              <a:t> </a:t>
            </a:r>
            <a:r>
              <a:rPr lang="en-US" altLang="en-US" dirty="0" err="1"/>
              <a:t>lembar</a:t>
            </a:r>
            <a:r>
              <a:rPr lang="en-US" altLang="en-US" dirty="0"/>
              <a:t> </a:t>
            </a:r>
            <a:r>
              <a:rPr lang="en-US" altLang="en-US" dirty="0" err="1"/>
              <a:t>kerja</a:t>
            </a:r>
            <a:r>
              <a:rPr lang="en-US" altLang="en-US" dirty="0"/>
              <a:t> </a:t>
            </a:r>
            <a:r>
              <a:rPr lang="en-US" altLang="en-US" dirty="0" err="1"/>
              <a:t>tampilan</a:t>
            </a:r>
            <a:r>
              <a:rPr lang="en-US" altLang="en-US" dirty="0"/>
              <a:t>/LKT (</a:t>
            </a:r>
            <a:r>
              <a:rPr lang="en-US" altLang="en-US" i="1" dirty="0"/>
              <a:t>screen design work sheet</a:t>
            </a:r>
            <a:r>
              <a:rPr lang="en-US" altLang="en-US" dirty="0"/>
              <a:t>). </a:t>
            </a:r>
          </a:p>
          <a:p>
            <a:pPr marL="0" indent="0">
              <a:buNone/>
            </a:pPr>
            <a:endParaRPr lang="en-US" altLang="en-US" dirty="0"/>
          </a:p>
          <a:p>
            <a:pPr marL="0" indent="0">
              <a:buNone/>
            </a:pPr>
            <a:r>
              <a:rPr lang="en-US" altLang="en-US" dirty="0"/>
              <a:t>Pada LKT, </a:t>
            </a:r>
            <a:r>
              <a:rPr lang="en-US" altLang="en-US" dirty="0" err="1"/>
              <a:t>disajikan</a:t>
            </a:r>
            <a:r>
              <a:rPr lang="en-US" altLang="en-US" dirty="0"/>
              <a:t> </a:t>
            </a:r>
            <a:r>
              <a:rPr lang="en-US" altLang="en-US" dirty="0" err="1"/>
              <a:t>empat</a:t>
            </a:r>
            <a:r>
              <a:rPr lang="en-US" altLang="en-US" dirty="0"/>
              <a:t> </a:t>
            </a:r>
            <a:r>
              <a:rPr lang="en-US" altLang="en-US" dirty="0" err="1"/>
              <a:t>bagian</a:t>
            </a:r>
            <a:r>
              <a:rPr lang="en-US" altLang="en-US" dirty="0"/>
              <a:t>:</a:t>
            </a:r>
          </a:p>
          <a:p>
            <a:pPr marL="600075" lvl="1" indent="-257175">
              <a:buFont typeface="+mj-lt"/>
              <a:buAutoNum type="alphaUcPeriod"/>
            </a:pPr>
            <a:r>
              <a:rPr lang="en-US" altLang="en-US" sz="1200" dirty="0" err="1"/>
              <a:t>Nomor</a:t>
            </a:r>
            <a:r>
              <a:rPr lang="en-US" altLang="en-US" sz="1200" dirty="0"/>
              <a:t> </a:t>
            </a:r>
            <a:r>
              <a:rPr lang="en-US" altLang="en-US" sz="1200" dirty="0" err="1"/>
              <a:t>lembar</a:t>
            </a:r>
            <a:r>
              <a:rPr lang="en-US" altLang="en-US" sz="1200" dirty="0"/>
              <a:t> </a:t>
            </a:r>
            <a:r>
              <a:rPr lang="en-US" altLang="en-US" sz="1200" dirty="0" err="1"/>
              <a:t>kerja</a:t>
            </a:r>
            <a:endParaRPr lang="en-US" altLang="en-US" sz="1200" dirty="0"/>
          </a:p>
          <a:p>
            <a:pPr marL="600075" lvl="1" indent="-257175">
              <a:buFont typeface="+mj-lt"/>
              <a:buAutoNum type="alphaUcPeriod"/>
            </a:pPr>
            <a:r>
              <a:rPr lang="en-US" altLang="en-US" sz="1200" dirty="0"/>
              <a:t>Bagian </a:t>
            </a:r>
            <a:r>
              <a:rPr lang="en-US" altLang="en-US" sz="1200" dirty="0" err="1"/>
              <a:t>tampilan</a:t>
            </a:r>
            <a:endParaRPr lang="en-US" altLang="en-US" sz="1200" dirty="0"/>
          </a:p>
          <a:p>
            <a:pPr marL="600075" lvl="1" indent="-257175">
              <a:buFont typeface="+mj-lt"/>
              <a:buAutoNum type="alphaUcPeriod"/>
            </a:pPr>
            <a:r>
              <a:rPr lang="en-US" altLang="en-US" sz="1200" dirty="0"/>
              <a:t>Bagian </a:t>
            </a:r>
            <a:r>
              <a:rPr lang="en-US" altLang="en-US" sz="1200" dirty="0" err="1"/>
              <a:t>navigasi</a:t>
            </a:r>
            <a:endParaRPr lang="en-US" altLang="en-US" sz="1200" dirty="0"/>
          </a:p>
          <a:p>
            <a:pPr marL="600075" lvl="1" indent="-257175">
              <a:buFont typeface="+mj-lt"/>
              <a:buAutoNum type="alphaUcPeriod"/>
            </a:pPr>
            <a:r>
              <a:rPr lang="en-US" altLang="en-US" sz="1200" dirty="0"/>
              <a:t>Bagian </a:t>
            </a:r>
            <a:r>
              <a:rPr lang="en-US" altLang="en-US" sz="1200" dirty="0" err="1"/>
              <a:t>keterangan</a:t>
            </a:r>
            <a:br>
              <a:rPr lang="en-US" altLang="en-US" sz="1200" dirty="0"/>
            </a:br>
            <a:br>
              <a:rPr lang="en-US" altLang="en-US" sz="1200" dirty="0"/>
            </a:br>
            <a:endParaRPr lang="en-US" altLang="en-US" sz="1200" dirty="0"/>
          </a:p>
          <a:p>
            <a:endParaRPr lang="en-US" altLang="en-US" dirty="0"/>
          </a:p>
        </p:txBody>
      </p:sp>
      <p:pic>
        <p:nvPicPr>
          <p:cNvPr id="10242" name="Picture 2" descr="Kerja Praktek] Screen Design Worksheet">
            <a:extLst>
              <a:ext uri="{FF2B5EF4-FFF2-40B4-BE49-F238E27FC236}">
                <a16:creationId xmlns:a16="http://schemas.microsoft.com/office/drawing/2014/main" id="{CC9E8052-3331-4F15-841A-4C87AA80C2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48557" y="1654354"/>
            <a:ext cx="4416837" cy="2628900"/>
          </a:xfrm>
          <a:prstGeom prst="rect">
            <a:avLst/>
          </a:prstGeom>
          <a:solidFill>
            <a:srgbClr val="FFFFFF"/>
          </a:solid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7119D710-E0E3-485C-B227-981E506AD2BD}"/>
              </a:ext>
            </a:extLst>
          </p:cNvPr>
          <p:cNvSpPr>
            <a:spLocks noGrp="1"/>
          </p:cNvSpPr>
          <p:nvPr>
            <p:ph type="title"/>
          </p:nvPr>
        </p:nvSpPr>
        <p:spPr/>
        <p:txBody>
          <a:bodyPr/>
          <a:lstStyle/>
          <a:p>
            <a:endParaRPr lang="en-US" altLang="en-US"/>
          </a:p>
        </p:txBody>
      </p:sp>
      <p:sp>
        <p:nvSpPr>
          <p:cNvPr id="27651" name="Content Placeholder 2">
            <a:extLst>
              <a:ext uri="{FF2B5EF4-FFF2-40B4-BE49-F238E27FC236}">
                <a16:creationId xmlns:a16="http://schemas.microsoft.com/office/drawing/2014/main" id="{195381FC-92F9-4595-927E-41309849883C}"/>
              </a:ext>
            </a:extLst>
          </p:cNvPr>
          <p:cNvSpPr>
            <a:spLocks noGrp="1"/>
          </p:cNvSpPr>
          <p:nvPr>
            <p:ph idx="1"/>
          </p:nvPr>
        </p:nvSpPr>
        <p:spPr/>
        <p:txBody>
          <a:bodyPr/>
          <a:lstStyle/>
          <a:p>
            <a:endParaRPr lang="en-US" altLang="en-US"/>
          </a:p>
        </p:txBody>
      </p:sp>
      <p:pic>
        <p:nvPicPr>
          <p:cNvPr id="27652" name="Picture 2" descr="http://1.bp.blogspot.com/-vmcmrINGfJ0/TtBI5W9PTFI/AAAAAAAAABc/ZA28XLhjOTY/s1600/perancangan+tampilan.png">
            <a:extLst>
              <a:ext uri="{FF2B5EF4-FFF2-40B4-BE49-F238E27FC236}">
                <a16:creationId xmlns:a16="http://schemas.microsoft.com/office/drawing/2014/main" id="{CDBF6FA1-A5AD-47F5-87B6-365DCC5F4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2360" y="321470"/>
            <a:ext cx="5661422" cy="4380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92850D60-890E-41F7-A614-22A65D2FCD09}"/>
              </a:ext>
            </a:extLst>
          </p:cNvPr>
          <p:cNvSpPr>
            <a:spLocks noGrp="1"/>
          </p:cNvSpPr>
          <p:nvPr>
            <p:ph type="ftr" sz="quarter" idx="11"/>
          </p:nvPr>
        </p:nvSpPr>
        <p:spPr/>
        <p:txBody>
          <a:bodyPr/>
          <a:lstStyle/>
          <a:p>
            <a:r>
              <a:rPr lang="en-US"/>
              <a:t>JTI POLINEMA</a:t>
            </a:r>
            <a:endParaRPr lang="ru-RU" dirty="0"/>
          </a:p>
        </p:txBody>
      </p:sp>
      <p:sp>
        <p:nvSpPr>
          <p:cNvPr id="3" name="Slide Number Placeholder 2">
            <a:extLst>
              <a:ext uri="{FF2B5EF4-FFF2-40B4-BE49-F238E27FC236}">
                <a16:creationId xmlns:a16="http://schemas.microsoft.com/office/drawing/2014/main" id="{3C7834D4-141A-4151-8411-0C03D3E62184}"/>
              </a:ext>
            </a:extLst>
          </p:cNvPr>
          <p:cNvSpPr>
            <a:spLocks noGrp="1"/>
          </p:cNvSpPr>
          <p:nvPr>
            <p:ph type="sldNum" sz="quarter" idx="12"/>
          </p:nvPr>
        </p:nvSpPr>
        <p:spPr/>
        <p:txBody>
          <a:bodyPr/>
          <a:lstStyle/>
          <a:p>
            <a:fld id="{D495E168-DA5E-4888-8D8A-92B118324C14}" type="slidenum">
              <a:rPr lang="ru-RU" smtClean="0"/>
              <a:t>25</a:t>
            </a:fld>
            <a:endParaRPr lang="ru-RU"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4">
            <a:extLst>
              <a:ext uri="{FF2B5EF4-FFF2-40B4-BE49-F238E27FC236}">
                <a16:creationId xmlns:a16="http://schemas.microsoft.com/office/drawing/2014/main" id="{EE876191-0A1F-4B6E-A9F6-DC6DAF551031}"/>
              </a:ext>
            </a:extLst>
          </p:cNvPr>
          <p:cNvSpPr>
            <a:spLocks noGrp="1"/>
          </p:cNvSpPr>
          <p:nvPr>
            <p:ph type="title"/>
          </p:nvPr>
        </p:nvSpPr>
        <p:spPr/>
        <p:txBody>
          <a:bodyPr/>
          <a:lstStyle/>
          <a:p>
            <a:r>
              <a:rPr lang="en-US" altLang="en-US" dirty="0" err="1"/>
              <a:t>Dokumentasi</a:t>
            </a:r>
            <a:r>
              <a:rPr lang="en-US" altLang="en-US" dirty="0"/>
              <a:t> </a:t>
            </a:r>
            <a:r>
              <a:rPr lang="en-US" altLang="en-US" dirty="0" err="1"/>
              <a:t>Rancangan</a:t>
            </a:r>
            <a:endParaRPr lang="en-US" altLang="en-US" dirty="0"/>
          </a:p>
        </p:txBody>
      </p:sp>
      <p:sp>
        <p:nvSpPr>
          <p:cNvPr id="6" name="Content Placeholder 5">
            <a:extLst>
              <a:ext uri="{FF2B5EF4-FFF2-40B4-BE49-F238E27FC236}">
                <a16:creationId xmlns:a16="http://schemas.microsoft.com/office/drawing/2014/main" id="{17E1CC04-842A-48E7-90C5-9F1D7AC50B28}"/>
              </a:ext>
            </a:extLst>
          </p:cNvPr>
          <p:cNvSpPr>
            <a:spLocks noGrp="1"/>
          </p:cNvSpPr>
          <p:nvPr>
            <p:ph idx="1"/>
          </p:nvPr>
        </p:nvSpPr>
        <p:spPr/>
        <p:txBody>
          <a:bodyPr/>
          <a:lstStyle/>
          <a:p>
            <a:pPr marL="0" indent="0">
              <a:buNone/>
              <a:defRPr/>
            </a:pPr>
            <a:r>
              <a:rPr lang="en-US" sz="2100" dirty="0" err="1"/>
              <a:t>Dokumentasi</a:t>
            </a:r>
            <a:r>
              <a:rPr lang="en-US" sz="2100" dirty="0"/>
              <a:t> </a:t>
            </a:r>
            <a:r>
              <a:rPr lang="en-US" sz="2100" dirty="0" err="1"/>
              <a:t>rancangan</a:t>
            </a:r>
            <a:r>
              <a:rPr lang="en-US" sz="2100" dirty="0"/>
              <a:t> </a:t>
            </a:r>
            <a:r>
              <a:rPr lang="en-US" sz="2100" dirty="0" err="1"/>
              <a:t>dapat</a:t>
            </a:r>
            <a:r>
              <a:rPr lang="en-US" sz="2100" dirty="0"/>
              <a:t> </a:t>
            </a:r>
            <a:r>
              <a:rPr lang="en-US" sz="2100" dirty="0" err="1"/>
              <a:t>dikerjakan</a:t>
            </a:r>
            <a:r>
              <a:rPr lang="en-US" sz="2100" dirty="0"/>
              <a:t> </a:t>
            </a:r>
            <a:r>
              <a:rPr lang="en-US" sz="2100" dirty="0" err="1"/>
              <a:t>dalam</a:t>
            </a:r>
            <a:r>
              <a:rPr lang="en-US" sz="2100" dirty="0"/>
              <a:t> </a:t>
            </a:r>
            <a:r>
              <a:rPr lang="en-US" sz="2100" dirty="0" err="1"/>
              <a:t>beberapa</a:t>
            </a:r>
            <a:r>
              <a:rPr lang="en-US" sz="2100" dirty="0"/>
              <a:t> </a:t>
            </a:r>
            <a:r>
              <a:rPr lang="en-US" sz="2100" dirty="0" err="1"/>
              <a:t>cara</a:t>
            </a:r>
            <a:r>
              <a:rPr lang="en-US" sz="2100" dirty="0"/>
              <a:t> :</a:t>
            </a:r>
          </a:p>
          <a:p>
            <a:pPr marL="385763" indent="-385763">
              <a:buFontTx/>
              <a:buAutoNum type="arabicPeriod"/>
              <a:defRPr/>
            </a:pPr>
            <a:r>
              <a:rPr lang="en-US" sz="2100" dirty="0" err="1"/>
              <a:t>Membuat</a:t>
            </a:r>
            <a:r>
              <a:rPr lang="en-US" sz="2100" dirty="0"/>
              <a:t> </a:t>
            </a:r>
            <a:r>
              <a:rPr lang="en-US" sz="2100" dirty="0" err="1"/>
              <a:t>Sketsa</a:t>
            </a:r>
            <a:r>
              <a:rPr lang="en-US" sz="2100" dirty="0"/>
              <a:t> </a:t>
            </a:r>
            <a:r>
              <a:rPr lang="en-US" sz="2100" dirty="0" err="1"/>
              <a:t>pada</a:t>
            </a:r>
            <a:r>
              <a:rPr lang="en-US" sz="2100" dirty="0"/>
              <a:t> </a:t>
            </a:r>
            <a:r>
              <a:rPr lang="en-US" sz="2100" dirty="0" err="1"/>
              <a:t>kertas</a:t>
            </a:r>
            <a:endParaRPr lang="en-US" sz="2100" dirty="0"/>
          </a:p>
          <a:p>
            <a:pPr marL="385763" indent="-385763">
              <a:buFontTx/>
              <a:buAutoNum type="arabicPeriod"/>
              <a:defRPr/>
            </a:pPr>
            <a:r>
              <a:rPr lang="en-US" sz="2100" dirty="0" err="1"/>
              <a:t>Menggunakan</a:t>
            </a:r>
            <a:r>
              <a:rPr lang="en-US" sz="2100" dirty="0"/>
              <a:t> </a:t>
            </a:r>
            <a:r>
              <a:rPr lang="en-US" sz="2100" dirty="0" err="1"/>
              <a:t>piranti</a:t>
            </a:r>
            <a:r>
              <a:rPr lang="en-US" sz="2100" dirty="0"/>
              <a:t> </a:t>
            </a:r>
            <a:r>
              <a:rPr lang="en-US" sz="2100" dirty="0" err="1"/>
              <a:t>prototipe</a:t>
            </a:r>
            <a:r>
              <a:rPr lang="en-US" sz="2100" dirty="0"/>
              <a:t> GUI</a:t>
            </a:r>
          </a:p>
          <a:p>
            <a:pPr marL="385763" indent="-385763">
              <a:buFontTx/>
              <a:buAutoNum type="arabicPeriod"/>
              <a:defRPr/>
            </a:pPr>
            <a:r>
              <a:rPr lang="en-US" sz="2100" dirty="0" err="1"/>
              <a:t>Menuliskan</a:t>
            </a:r>
            <a:r>
              <a:rPr lang="en-US" sz="2100" dirty="0"/>
              <a:t> </a:t>
            </a:r>
            <a:r>
              <a:rPr lang="en-US" sz="2100" dirty="0" err="1"/>
              <a:t>tekstual</a:t>
            </a:r>
            <a:r>
              <a:rPr lang="en-US" sz="2100" dirty="0"/>
              <a:t> yang </a:t>
            </a:r>
            <a:r>
              <a:rPr lang="en-US" sz="2100" dirty="0" err="1"/>
              <a:t>menjelaskan</a:t>
            </a:r>
            <a:r>
              <a:rPr lang="en-US" sz="2100" dirty="0"/>
              <a:t> </a:t>
            </a:r>
            <a:r>
              <a:rPr lang="en-US" sz="2100" dirty="0" err="1"/>
              <a:t>tentang</a:t>
            </a:r>
            <a:r>
              <a:rPr lang="en-US" sz="2100" dirty="0"/>
              <a:t> </a:t>
            </a:r>
            <a:r>
              <a:rPr lang="en-US" sz="2100" dirty="0" err="1"/>
              <a:t>kaitan</a:t>
            </a:r>
            <a:r>
              <a:rPr lang="en-US" sz="2100" dirty="0"/>
              <a:t> </a:t>
            </a:r>
            <a:r>
              <a:rPr lang="en-US" sz="2100" dirty="0" err="1"/>
              <a:t>antara</a:t>
            </a:r>
            <a:r>
              <a:rPr lang="en-US" sz="2100" dirty="0"/>
              <a:t> satu </a:t>
            </a:r>
            <a:r>
              <a:rPr lang="en-US" sz="2100" dirty="0" err="1"/>
              <a:t>jendela</a:t>
            </a:r>
            <a:r>
              <a:rPr lang="en-US" sz="2100" dirty="0"/>
              <a:t> </a:t>
            </a:r>
            <a:r>
              <a:rPr lang="en-US" sz="2100" dirty="0" err="1"/>
              <a:t>dengan</a:t>
            </a:r>
            <a:r>
              <a:rPr lang="en-US" sz="2100" dirty="0"/>
              <a:t> </a:t>
            </a:r>
            <a:r>
              <a:rPr lang="en-US" sz="2100" dirty="0" err="1"/>
              <a:t>jendela</a:t>
            </a:r>
            <a:r>
              <a:rPr lang="en-US" sz="2100" dirty="0"/>
              <a:t> </a:t>
            </a:r>
            <a:r>
              <a:rPr lang="en-US" sz="2100" dirty="0" err="1"/>
              <a:t>lainnya</a:t>
            </a:r>
            <a:r>
              <a:rPr lang="en-US" sz="2100" dirty="0"/>
              <a:t>.</a:t>
            </a:r>
          </a:p>
          <a:p>
            <a:pPr marL="385763" indent="-385763">
              <a:buFontTx/>
              <a:buAutoNum type="arabicPeriod"/>
              <a:defRPr/>
            </a:pPr>
            <a:r>
              <a:rPr lang="en-US" sz="2100" dirty="0" err="1"/>
              <a:t>Menggunakan</a:t>
            </a:r>
            <a:r>
              <a:rPr lang="en-US" sz="2100" dirty="0"/>
              <a:t> </a:t>
            </a:r>
            <a:r>
              <a:rPr lang="en-US" sz="2100" dirty="0" err="1"/>
              <a:t>piranti</a:t>
            </a:r>
            <a:r>
              <a:rPr lang="en-US" sz="2100" dirty="0"/>
              <a:t> bantu yang </a:t>
            </a:r>
            <a:r>
              <a:rPr lang="en-US" sz="2100" dirty="0" err="1"/>
              <a:t>disebut</a:t>
            </a:r>
            <a:r>
              <a:rPr lang="en-US" sz="2100" dirty="0"/>
              <a:t> CASE </a:t>
            </a:r>
            <a:r>
              <a:rPr lang="en-US" sz="2100" i="1" dirty="0"/>
              <a:t>(Computer Aided Software Engineering)</a:t>
            </a:r>
          </a:p>
        </p:txBody>
      </p:sp>
      <p:sp>
        <p:nvSpPr>
          <p:cNvPr id="2" name="Footer Placeholder 1">
            <a:extLst>
              <a:ext uri="{FF2B5EF4-FFF2-40B4-BE49-F238E27FC236}">
                <a16:creationId xmlns:a16="http://schemas.microsoft.com/office/drawing/2014/main" id="{A21D81AC-4651-4ECB-8761-6289AEE36F9A}"/>
              </a:ext>
            </a:extLst>
          </p:cNvPr>
          <p:cNvSpPr>
            <a:spLocks noGrp="1"/>
          </p:cNvSpPr>
          <p:nvPr>
            <p:ph type="ftr" sz="quarter" idx="11"/>
          </p:nvPr>
        </p:nvSpPr>
        <p:spPr/>
        <p:txBody>
          <a:bodyPr/>
          <a:lstStyle/>
          <a:p>
            <a:r>
              <a:rPr lang="en-US"/>
              <a:t>JTI POLINEMA</a:t>
            </a:r>
            <a:endParaRPr lang="ru-RU" dirty="0"/>
          </a:p>
        </p:txBody>
      </p:sp>
      <p:sp>
        <p:nvSpPr>
          <p:cNvPr id="3" name="Slide Number Placeholder 2">
            <a:extLst>
              <a:ext uri="{FF2B5EF4-FFF2-40B4-BE49-F238E27FC236}">
                <a16:creationId xmlns:a16="http://schemas.microsoft.com/office/drawing/2014/main" id="{33979DD9-CB2B-484F-A55D-9AA5855C0E92}"/>
              </a:ext>
            </a:extLst>
          </p:cNvPr>
          <p:cNvSpPr>
            <a:spLocks noGrp="1"/>
          </p:cNvSpPr>
          <p:nvPr>
            <p:ph type="sldNum" sz="quarter" idx="12"/>
          </p:nvPr>
        </p:nvSpPr>
        <p:spPr/>
        <p:txBody>
          <a:bodyPr/>
          <a:lstStyle/>
          <a:p>
            <a:fld id="{D495E168-DA5E-4888-8D8A-92B118324C14}" type="slidenum">
              <a:rPr lang="ru-RU" smtClean="0"/>
              <a:t>26</a:t>
            </a:fld>
            <a:endParaRPr lang="ru-RU"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5DF3947-DE69-48C0-AC6E-2D781949759D}"/>
              </a:ext>
            </a:extLst>
          </p:cNvPr>
          <p:cNvSpPr>
            <a:spLocks noGrp="1"/>
          </p:cNvSpPr>
          <p:nvPr>
            <p:ph type="ftr" sz="quarter" idx="11"/>
          </p:nvPr>
        </p:nvSpPr>
        <p:spPr/>
        <p:txBody>
          <a:bodyPr/>
          <a:lstStyle/>
          <a:p>
            <a:r>
              <a:rPr lang="en-US"/>
              <a:t>JTI POLINEMA</a:t>
            </a:r>
            <a:endParaRPr lang="ru-RU" dirty="0"/>
          </a:p>
        </p:txBody>
      </p:sp>
      <p:sp>
        <p:nvSpPr>
          <p:cNvPr id="3" name="Slide Number Placeholder 2">
            <a:extLst>
              <a:ext uri="{FF2B5EF4-FFF2-40B4-BE49-F238E27FC236}">
                <a16:creationId xmlns:a16="http://schemas.microsoft.com/office/drawing/2014/main" id="{5990A7B1-553F-4810-B675-2F8C856CADD0}"/>
              </a:ext>
            </a:extLst>
          </p:cNvPr>
          <p:cNvSpPr>
            <a:spLocks noGrp="1"/>
          </p:cNvSpPr>
          <p:nvPr>
            <p:ph type="sldNum" sz="quarter" idx="12"/>
          </p:nvPr>
        </p:nvSpPr>
        <p:spPr/>
        <p:txBody>
          <a:bodyPr/>
          <a:lstStyle/>
          <a:p>
            <a:fld id="{D495E168-DA5E-4888-8D8A-92B118324C14}" type="slidenum">
              <a:rPr lang="ru-RU" smtClean="0"/>
              <a:t>27</a:t>
            </a:fld>
            <a:endParaRPr lang="ru-RU" dirty="0"/>
          </a:p>
        </p:txBody>
      </p:sp>
      <p:sp>
        <p:nvSpPr>
          <p:cNvPr id="4" name="Title 3">
            <a:extLst>
              <a:ext uri="{FF2B5EF4-FFF2-40B4-BE49-F238E27FC236}">
                <a16:creationId xmlns:a16="http://schemas.microsoft.com/office/drawing/2014/main" id="{52AFC1E5-ECA5-400D-A38A-E3FDFE190B63}"/>
              </a:ext>
            </a:extLst>
          </p:cNvPr>
          <p:cNvSpPr>
            <a:spLocks noGrp="1"/>
          </p:cNvSpPr>
          <p:nvPr>
            <p:ph type="title"/>
          </p:nvPr>
        </p:nvSpPr>
        <p:spPr/>
        <p:txBody>
          <a:bodyPr/>
          <a:lstStyle/>
          <a:p>
            <a:r>
              <a:rPr lang="en-US" altLang="en-US" dirty="0" err="1"/>
              <a:t>Dokumentasi</a:t>
            </a:r>
            <a:r>
              <a:rPr lang="en-US" altLang="en-US" dirty="0"/>
              <a:t> </a:t>
            </a:r>
            <a:r>
              <a:rPr lang="en-US" altLang="en-US" dirty="0" err="1"/>
              <a:t>Rancangan</a:t>
            </a:r>
            <a:endParaRPr lang="en-ID" dirty="0"/>
          </a:p>
        </p:txBody>
      </p:sp>
      <p:sp>
        <p:nvSpPr>
          <p:cNvPr id="29698" name="Content Placeholder 2">
            <a:extLst>
              <a:ext uri="{FF2B5EF4-FFF2-40B4-BE49-F238E27FC236}">
                <a16:creationId xmlns:a16="http://schemas.microsoft.com/office/drawing/2014/main" id="{898C4EBA-0FFF-4A31-8EEA-4F2794A26D1C}"/>
              </a:ext>
            </a:extLst>
          </p:cNvPr>
          <p:cNvSpPr>
            <a:spLocks noGrp="1"/>
          </p:cNvSpPr>
          <p:nvPr>
            <p:ph idx="4294967295"/>
          </p:nvPr>
        </p:nvSpPr>
        <p:spPr>
          <a:xfrm>
            <a:off x="864394" y="1553766"/>
            <a:ext cx="7822406" cy="3394472"/>
          </a:xfrm>
        </p:spPr>
        <p:txBody>
          <a:bodyPr/>
          <a:lstStyle/>
          <a:p>
            <a:pPr>
              <a:buFontTx/>
              <a:buNone/>
            </a:pPr>
            <a:r>
              <a:rPr lang="en-US" altLang="en-US" sz="1800" b="1" dirty="0" err="1">
                <a:solidFill>
                  <a:schemeClr val="tx1"/>
                </a:solidFill>
              </a:rPr>
              <a:t>Jaringan</a:t>
            </a:r>
            <a:r>
              <a:rPr lang="en-US" altLang="en-US" sz="1800" b="1" dirty="0">
                <a:solidFill>
                  <a:schemeClr val="tx1"/>
                </a:solidFill>
              </a:rPr>
              <a:t>  </a:t>
            </a:r>
            <a:r>
              <a:rPr lang="en-US" altLang="en-US" sz="1800" b="1" dirty="0" err="1">
                <a:solidFill>
                  <a:schemeClr val="tx1"/>
                </a:solidFill>
              </a:rPr>
              <a:t>Semantik</a:t>
            </a:r>
            <a:r>
              <a:rPr lang="en-US" altLang="en-US" sz="1800" b="1" dirty="0">
                <a:solidFill>
                  <a:schemeClr val="tx1"/>
                </a:solidFill>
              </a:rPr>
              <a:t> </a:t>
            </a:r>
            <a:r>
              <a:rPr lang="en-US" altLang="en-US" sz="1800" b="1" dirty="0" err="1">
                <a:solidFill>
                  <a:schemeClr val="tx1"/>
                </a:solidFill>
              </a:rPr>
              <a:t>Tampilan</a:t>
            </a:r>
            <a:endParaRPr lang="en-US" altLang="en-US" sz="1800" b="1" dirty="0">
              <a:solidFill>
                <a:schemeClr val="tx1"/>
              </a:solidFill>
            </a:endParaRPr>
          </a:p>
          <a:p>
            <a:r>
              <a:rPr lang="en-US" altLang="en-US" sz="1800" dirty="0" err="1">
                <a:solidFill>
                  <a:schemeClr val="tx1"/>
                </a:solidFill>
              </a:rPr>
              <a:t>Digunakan</a:t>
            </a:r>
            <a:r>
              <a:rPr lang="en-US" altLang="en-US" sz="1800" dirty="0">
                <a:solidFill>
                  <a:schemeClr val="tx1"/>
                </a:solidFill>
              </a:rPr>
              <a:t> </a:t>
            </a:r>
            <a:r>
              <a:rPr lang="en-US" altLang="en-US" sz="1800" dirty="0" err="1">
                <a:solidFill>
                  <a:schemeClr val="tx1"/>
                </a:solidFill>
              </a:rPr>
              <a:t>untuk</a:t>
            </a:r>
            <a:r>
              <a:rPr lang="en-US" altLang="en-US" sz="1800" dirty="0">
                <a:solidFill>
                  <a:schemeClr val="tx1"/>
                </a:solidFill>
              </a:rPr>
              <a:t> </a:t>
            </a:r>
            <a:r>
              <a:rPr lang="en-US" altLang="en-US" sz="1800" dirty="0" err="1">
                <a:solidFill>
                  <a:schemeClr val="tx1"/>
                </a:solidFill>
              </a:rPr>
              <a:t>mempermudah</a:t>
            </a:r>
            <a:r>
              <a:rPr lang="en-US" altLang="en-US" sz="1800" dirty="0">
                <a:solidFill>
                  <a:schemeClr val="tx1"/>
                </a:solidFill>
              </a:rPr>
              <a:t> </a:t>
            </a:r>
            <a:r>
              <a:rPr lang="en-US" altLang="en-US" sz="1800" dirty="0" err="1">
                <a:solidFill>
                  <a:schemeClr val="tx1"/>
                </a:solidFill>
              </a:rPr>
              <a:t>bagi</a:t>
            </a:r>
            <a:r>
              <a:rPr lang="en-US" altLang="en-US" sz="1800" dirty="0">
                <a:solidFill>
                  <a:schemeClr val="tx1"/>
                </a:solidFill>
              </a:rPr>
              <a:t> </a:t>
            </a:r>
            <a:r>
              <a:rPr lang="en-US" altLang="en-US" sz="1800" dirty="0" err="1">
                <a:solidFill>
                  <a:schemeClr val="tx1"/>
                </a:solidFill>
              </a:rPr>
              <a:t>pemrogram</a:t>
            </a:r>
            <a:r>
              <a:rPr lang="en-US" altLang="en-US" sz="1800" dirty="0">
                <a:solidFill>
                  <a:schemeClr val="tx1"/>
                </a:solidFill>
              </a:rPr>
              <a:t> pada </a:t>
            </a:r>
            <a:r>
              <a:rPr lang="en-US" altLang="en-US" sz="1800" dirty="0" err="1">
                <a:solidFill>
                  <a:schemeClr val="tx1"/>
                </a:solidFill>
              </a:rPr>
              <a:t>saat</a:t>
            </a:r>
            <a:r>
              <a:rPr lang="en-US" altLang="en-US" sz="1800" dirty="0">
                <a:solidFill>
                  <a:schemeClr val="tx1"/>
                </a:solidFill>
              </a:rPr>
              <a:t> </a:t>
            </a:r>
            <a:r>
              <a:rPr lang="en-US" altLang="en-US" sz="1800" dirty="0" err="1">
                <a:solidFill>
                  <a:schemeClr val="tx1"/>
                </a:solidFill>
              </a:rPr>
              <a:t>ia</a:t>
            </a:r>
            <a:r>
              <a:rPr lang="en-US" altLang="en-US" sz="1800" dirty="0">
                <a:solidFill>
                  <a:schemeClr val="tx1"/>
                </a:solidFill>
              </a:rPr>
              <a:t> </a:t>
            </a:r>
            <a:r>
              <a:rPr lang="en-US" altLang="en-US" sz="1800" dirty="0" err="1">
                <a:solidFill>
                  <a:schemeClr val="tx1"/>
                </a:solidFill>
              </a:rPr>
              <a:t>menuliskan</a:t>
            </a:r>
            <a:r>
              <a:rPr lang="en-US" altLang="en-US" sz="1800" dirty="0">
                <a:solidFill>
                  <a:schemeClr val="tx1"/>
                </a:solidFill>
              </a:rPr>
              <a:t> program </a:t>
            </a:r>
            <a:r>
              <a:rPr lang="en-US" altLang="en-US" sz="1800" dirty="0" err="1">
                <a:solidFill>
                  <a:schemeClr val="tx1"/>
                </a:solidFill>
              </a:rPr>
              <a:t>untuk</a:t>
            </a:r>
            <a:r>
              <a:rPr lang="en-US" altLang="en-US" sz="1800" dirty="0">
                <a:solidFill>
                  <a:schemeClr val="tx1"/>
                </a:solidFill>
              </a:rPr>
              <a:t> </a:t>
            </a:r>
            <a:r>
              <a:rPr lang="en-US" altLang="en-US" sz="1800" dirty="0" err="1">
                <a:solidFill>
                  <a:schemeClr val="tx1"/>
                </a:solidFill>
              </a:rPr>
              <a:t>disesuaikan</a:t>
            </a:r>
            <a:r>
              <a:rPr lang="en-US" altLang="en-US" sz="1800" dirty="0">
                <a:solidFill>
                  <a:schemeClr val="tx1"/>
                </a:solidFill>
              </a:rPr>
              <a:t> </a:t>
            </a:r>
            <a:r>
              <a:rPr lang="en-US" altLang="en-US" sz="1800" dirty="0" err="1">
                <a:solidFill>
                  <a:schemeClr val="tx1"/>
                </a:solidFill>
              </a:rPr>
              <a:t>dengan</a:t>
            </a:r>
            <a:r>
              <a:rPr lang="en-US" altLang="en-US" sz="1800" dirty="0">
                <a:solidFill>
                  <a:schemeClr val="tx1"/>
                </a:solidFill>
              </a:rPr>
              <a:t> </a:t>
            </a:r>
            <a:r>
              <a:rPr lang="en-US" altLang="en-US" sz="1800" dirty="0" err="1">
                <a:solidFill>
                  <a:schemeClr val="tx1"/>
                </a:solidFill>
              </a:rPr>
              <a:t>navigasi</a:t>
            </a:r>
            <a:r>
              <a:rPr lang="en-US" altLang="en-US" sz="1800" dirty="0">
                <a:solidFill>
                  <a:schemeClr val="tx1"/>
                </a:solidFill>
              </a:rPr>
              <a:t> pada </a:t>
            </a:r>
            <a:r>
              <a:rPr lang="en-US" altLang="en-US" sz="1800" dirty="0" err="1">
                <a:solidFill>
                  <a:schemeClr val="tx1"/>
                </a:solidFill>
              </a:rPr>
              <a:t>setiap</a:t>
            </a:r>
            <a:r>
              <a:rPr lang="en-US" altLang="en-US" sz="1800" dirty="0">
                <a:solidFill>
                  <a:schemeClr val="tx1"/>
                </a:solidFill>
              </a:rPr>
              <a:t> </a:t>
            </a:r>
            <a:r>
              <a:rPr lang="en-US" altLang="en-US" sz="1800" dirty="0" err="1">
                <a:solidFill>
                  <a:schemeClr val="tx1"/>
                </a:solidFill>
              </a:rPr>
              <a:t>lembar</a:t>
            </a:r>
            <a:r>
              <a:rPr lang="en-US" altLang="en-US" sz="1800" dirty="0">
                <a:solidFill>
                  <a:schemeClr val="tx1"/>
                </a:solidFill>
              </a:rPr>
              <a:t> </a:t>
            </a:r>
            <a:r>
              <a:rPr lang="en-US" altLang="en-US" sz="1800" dirty="0" err="1">
                <a:solidFill>
                  <a:schemeClr val="tx1"/>
                </a:solidFill>
              </a:rPr>
              <a:t>kerja</a:t>
            </a:r>
            <a:r>
              <a:rPr lang="en-US" altLang="en-US" sz="1800" dirty="0">
                <a:solidFill>
                  <a:schemeClr val="tx1"/>
                </a:solidFill>
              </a:rPr>
              <a:t>. Pada </a:t>
            </a:r>
            <a:r>
              <a:rPr lang="en-US" altLang="en-US" sz="1800" dirty="0" err="1">
                <a:solidFill>
                  <a:schemeClr val="tx1"/>
                </a:solidFill>
              </a:rPr>
              <a:t>jaring</a:t>
            </a:r>
            <a:r>
              <a:rPr lang="en-US" altLang="en-US" sz="1800" dirty="0">
                <a:solidFill>
                  <a:schemeClr val="tx1"/>
                </a:solidFill>
              </a:rPr>
              <a:t> </a:t>
            </a:r>
            <a:r>
              <a:rPr lang="en-US" altLang="en-US" sz="1800" dirty="0" err="1">
                <a:solidFill>
                  <a:schemeClr val="tx1"/>
                </a:solidFill>
              </a:rPr>
              <a:t>semantik</a:t>
            </a:r>
            <a:r>
              <a:rPr lang="en-US" altLang="en-US" sz="1800" dirty="0">
                <a:solidFill>
                  <a:schemeClr val="tx1"/>
                </a:solidFill>
              </a:rPr>
              <a:t> </a:t>
            </a:r>
            <a:r>
              <a:rPr lang="en-US" altLang="en-US" sz="1800" dirty="0" err="1">
                <a:solidFill>
                  <a:schemeClr val="tx1"/>
                </a:solidFill>
              </a:rPr>
              <a:t>tampilan</a:t>
            </a:r>
            <a:r>
              <a:rPr lang="en-US" altLang="en-US" sz="1800" dirty="0">
                <a:solidFill>
                  <a:schemeClr val="tx1"/>
                </a:solidFill>
              </a:rPr>
              <a:t> </a:t>
            </a:r>
            <a:r>
              <a:rPr lang="en-US" altLang="en-US" sz="1800" dirty="0" err="1">
                <a:solidFill>
                  <a:schemeClr val="tx1"/>
                </a:solidFill>
              </a:rPr>
              <a:t>terdiri</a:t>
            </a:r>
            <a:r>
              <a:rPr lang="en-US" altLang="en-US" sz="1800" dirty="0">
                <a:solidFill>
                  <a:schemeClr val="tx1"/>
                </a:solidFill>
              </a:rPr>
              <a:t> </a:t>
            </a:r>
            <a:r>
              <a:rPr lang="en-US" altLang="en-US" sz="1800" dirty="0" err="1">
                <a:solidFill>
                  <a:schemeClr val="tx1"/>
                </a:solidFill>
              </a:rPr>
              <a:t>atas</a:t>
            </a:r>
            <a:r>
              <a:rPr lang="en-US" altLang="en-US" sz="1800" dirty="0">
                <a:solidFill>
                  <a:schemeClr val="tx1"/>
                </a:solidFill>
              </a:rPr>
              <a:t> </a:t>
            </a:r>
            <a:r>
              <a:rPr lang="en-US" altLang="en-US" sz="1800" dirty="0" err="1">
                <a:solidFill>
                  <a:schemeClr val="tx1"/>
                </a:solidFill>
              </a:rPr>
              <a:t>dua</a:t>
            </a:r>
            <a:r>
              <a:rPr lang="en-US" altLang="en-US" sz="1800" dirty="0">
                <a:solidFill>
                  <a:schemeClr val="tx1"/>
                </a:solidFill>
              </a:rPr>
              <a:t> </a:t>
            </a:r>
            <a:r>
              <a:rPr lang="en-US" altLang="en-US" sz="1800" dirty="0" err="1">
                <a:solidFill>
                  <a:schemeClr val="tx1"/>
                </a:solidFill>
              </a:rPr>
              <a:t>komponen</a:t>
            </a:r>
            <a:r>
              <a:rPr lang="en-US" altLang="en-US" sz="1800" dirty="0">
                <a:solidFill>
                  <a:schemeClr val="tx1"/>
                </a:solidFill>
              </a:rPr>
              <a:t>: </a:t>
            </a:r>
            <a:r>
              <a:rPr lang="en-US" altLang="en-US" sz="1800" dirty="0" err="1">
                <a:solidFill>
                  <a:schemeClr val="tx1"/>
                </a:solidFill>
              </a:rPr>
              <a:t>nomor</a:t>
            </a:r>
            <a:r>
              <a:rPr lang="en-US" altLang="en-US" sz="1800" dirty="0">
                <a:solidFill>
                  <a:schemeClr val="tx1"/>
                </a:solidFill>
              </a:rPr>
              <a:t> </a:t>
            </a:r>
            <a:r>
              <a:rPr lang="en-US" altLang="en-US" sz="1800" dirty="0" err="1">
                <a:solidFill>
                  <a:schemeClr val="tx1"/>
                </a:solidFill>
              </a:rPr>
              <a:t>tampilan</a:t>
            </a:r>
            <a:r>
              <a:rPr lang="en-US" altLang="en-US" sz="1800" dirty="0">
                <a:solidFill>
                  <a:schemeClr val="tx1"/>
                </a:solidFill>
              </a:rPr>
              <a:t> (</a:t>
            </a:r>
            <a:r>
              <a:rPr lang="en-US" altLang="en-US" sz="1800" dirty="0" err="1">
                <a:solidFill>
                  <a:schemeClr val="tx1"/>
                </a:solidFill>
              </a:rPr>
              <a:t>biasa</a:t>
            </a:r>
            <a:r>
              <a:rPr lang="en-US" altLang="en-US" sz="1800" dirty="0">
                <a:solidFill>
                  <a:schemeClr val="tx1"/>
                </a:solidFill>
              </a:rPr>
              <a:t> </a:t>
            </a:r>
            <a:r>
              <a:rPr lang="en-US" altLang="en-US" sz="1800" dirty="0" err="1">
                <a:solidFill>
                  <a:schemeClr val="tx1"/>
                </a:solidFill>
              </a:rPr>
              <a:t>diberi</a:t>
            </a:r>
            <a:r>
              <a:rPr lang="en-US" altLang="en-US" sz="1800" dirty="0">
                <a:solidFill>
                  <a:schemeClr val="tx1"/>
                </a:solidFill>
              </a:rPr>
              <a:t> </a:t>
            </a:r>
            <a:r>
              <a:rPr lang="en-US" altLang="en-US" sz="1800" dirty="0" err="1">
                <a:solidFill>
                  <a:schemeClr val="tx1"/>
                </a:solidFill>
              </a:rPr>
              <a:t>notasi</a:t>
            </a:r>
            <a:r>
              <a:rPr lang="en-US" altLang="en-US" sz="1800" dirty="0">
                <a:solidFill>
                  <a:schemeClr val="tx1"/>
                </a:solidFill>
              </a:rPr>
              <a:t> </a:t>
            </a:r>
            <a:r>
              <a:rPr lang="en-US" altLang="en-US" sz="1800" dirty="0" err="1">
                <a:solidFill>
                  <a:schemeClr val="tx1"/>
                </a:solidFill>
              </a:rPr>
              <a:t>dengan</a:t>
            </a:r>
            <a:r>
              <a:rPr lang="en-US" altLang="en-US" sz="1800" dirty="0">
                <a:solidFill>
                  <a:schemeClr val="tx1"/>
                </a:solidFill>
              </a:rPr>
              <a:t> </a:t>
            </a:r>
            <a:r>
              <a:rPr lang="en-US" altLang="en-US" sz="1800" dirty="0" err="1">
                <a:solidFill>
                  <a:schemeClr val="tx1"/>
                </a:solidFill>
              </a:rPr>
              <a:t>lingkaran</a:t>
            </a:r>
            <a:r>
              <a:rPr lang="en-US" altLang="en-US" sz="1800" dirty="0">
                <a:solidFill>
                  <a:schemeClr val="tx1"/>
                </a:solidFill>
              </a:rPr>
              <a:t>) dan </a:t>
            </a:r>
            <a:r>
              <a:rPr lang="en-US" altLang="en-US" sz="1800" dirty="0" err="1">
                <a:solidFill>
                  <a:schemeClr val="tx1"/>
                </a:solidFill>
              </a:rPr>
              <a:t>transisi</a:t>
            </a:r>
            <a:r>
              <a:rPr lang="en-US" altLang="en-US" sz="1800" dirty="0">
                <a:solidFill>
                  <a:schemeClr val="tx1"/>
                </a:solidFill>
              </a:rPr>
              <a:t> yang </a:t>
            </a:r>
            <a:r>
              <a:rPr lang="en-US" altLang="en-US" sz="1800" dirty="0" err="1">
                <a:solidFill>
                  <a:schemeClr val="tx1"/>
                </a:solidFill>
              </a:rPr>
              <a:t>menyebabkan</a:t>
            </a:r>
            <a:r>
              <a:rPr lang="en-US" altLang="en-US" sz="1800" dirty="0">
                <a:solidFill>
                  <a:schemeClr val="tx1"/>
                </a:solidFill>
              </a:rPr>
              <a:t> </a:t>
            </a:r>
            <a:r>
              <a:rPr lang="en-US" altLang="en-US" sz="1800" dirty="0" err="1">
                <a:solidFill>
                  <a:schemeClr val="tx1"/>
                </a:solidFill>
              </a:rPr>
              <a:t>perpindahan</a:t>
            </a:r>
            <a:r>
              <a:rPr lang="en-US" altLang="en-US" sz="1800" dirty="0">
                <a:solidFill>
                  <a:schemeClr val="tx1"/>
                </a:solidFill>
              </a:rPr>
              <a:t> </a:t>
            </a:r>
            <a:r>
              <a:rPr lang="en-US" altLang="en-US" sz="1800" dirty="0" err="1">
                <a:solidFill>
                  <a:schemeClr val="tx1"/>
                </a:solidFill>
              </a:rPr>
              <a:t>perpindahan</a:t>
            </a:r>
            <a:r>
              <a:rPr lang="en-US" altLang="en-US" sz="1800" dirty="0">
                <a:solidFill>
                  <a:schemeClr val="tx1"/>
                </a:solidFill>
              </a:rPr>
              <a:t> ke </a:t>
            </a:r>
            <a:r>
              <a:rPr lang="en-US" altLang="en-US" sz="1800" dirty="0" err="1">
                <a:solidFill>
                  <a:schemeClr val="tx1"/>
                </a:solidFill>
              </a:rPr>
              <a:t>tampilan</a:t>
            </a:r>
            <a:r>
              <a:rPr lang="en-US" altLang="en-US" sz="1800" dirty="0">
                <a:solidFill>
                  <a:schemeClr val="tx1"/>
                </a:solidFill>
              </a:rPr>
              <a:t> yang lain (</a:t>
            </a:r>
            <a:r>
              <a:rPr lang="en-US" altLang="en-US" sz="1800" dirty="0" err="1">
                <a:solidFill>
                  <a:schemeClr val="tx1"/>
                </a:solidFill>
              </a:rPr>
              <a:t>biasa</a:t>
            </a:r>
            <a:r>
              <a:rPr lang="en-US" altLang="en-US" sz="1800" dirty="0">
                <a:solidFill>
                  <a:schemeClr val="tx1"/>
                </a:solidFill>
              </a:rPr>
              <a:t> </a:t>
            </a:r>
            <a:r>
              <a:rPr lang="en-US" altLang="en-US" sz="1800" dirty="0" err="1">
                <a:solidFill>
                  <a:schemeClr val="tx1"/>
                </a:solidFill>
              </a:rPr>
              <a:t>diberi</a:t>
            </a:r>
            <a:r>
              <a:rPr lang="en-US" altLang="en-US" sz="1800" dirty="0">
                <a:solidFill>
                  <a:schemeClr val="tx1"/>
                </a:solidFill>
              </a:rPr>
              <a:t> </a:t>
            </a:r>
            <a:r>
              <a:rPr lang="en-US" altLang="en-US" sz="1800" dirty="0" err="1">
                <a:solidFill>
                  <a:schemeClr val="tx1"/>
                </a:solidFill>
              </a:rPr>
              <a:t>notasi</a:t>
            </a:r>
            <a:r>
              <a:rPr lang="en-US" altLang="en-US" sz="1800" dirty="0">
                <a:solidFill>
                  <a:schemeClr val="tx1"/>
                </a:solidFill>
              </a:rPr>
              <a:t> </a:t>
            </a:r>
            <a:r>
              <a:rPr lang="en-US" altLang="en-US" sz="1800" dirty="0" err="1">
                <a:solidFill>
                  <a:schemeClr val="tx1"/>
                </a:solidFill>
              </a:rPr>
              <a:t>dengan</a:t>
            </a:r>
            <a:r>
              <a:rPr lang="en-US" altLang="en-US" sz="1800" dirty="0">
                <a:solidFill>
                  <a:schemeClr val="tx1"/>
                </a:solidFill>
              </a:rPr>
              <a:t> </a:t>
            </a:r>
            <a:r>
              <a:rPr lang="en-US" altLang="en-US" sz="1800" dirty="0" err="1">
                <a:solidFill>
                  <a:schemeClr val="tx1"/>
                </a:solidFill>
              </a:rPr>
              <a:t>anak</a:t>
            </a:r>
            <a:r>
              <a:rPr lang="en-US" altLang="en-US" sz="1800" dirty="0">
                <a:solidFill>
                  <a:schemeClr val="tx1"/>
                </a:solidFill>
              </a:rPr>
              <a:t> </a:t>
            </a:r>
            <a:r>
              <a:rPr lang="en-US" altLang="en-US" sz="1800" dirty="0" err="1">
                <a:solidFill>
                  <a:schemeClr val="tx1"/>
                </a:solidFill>
              </a:rPr>
              <a:t>panah</a:t>
            </a:r>
            <a:r>
              <a:rPr lang="en-US" altLang="en-US" sz="1800" dirty="0">
                <a:solidFill>
                  <a:schemeClr val="tx1"/>
                </a:solidFill>
              </a:rPr>
              <a:t>).</a:t>
            </a:r>
          </a:p>
          <a:p>
            <a:pPr>
              <a:buFontTx/>
              <a:buNone/>
            </a:pPr>
            <a:br>
              <a:rPr lang="en-US" altLang="en-US" sz="1800" dirty="0">
                <a:solidFill>
                  <a:schemeClr val="tx1"/>
                </a:solidFill>
              </a:rPr>
            </a:br>
            <a:endParaRPr lang="en-US" altLang="en-US" sz="1800" dirty="0">
              <a:solidFill>
                <a:schemeClr val="tx1"/>
              </a:solidFill>
            </a:endParaRPr>
          </a:p>
          <a:p>
            <a:endParaRPr lang="en-US" altLang="en-US" sz="1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DB12188C-5BEE-43BE-A1D0-2F5D303F7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240" t="19531" r="22362" b="9180"/>
          <a:stretch>
            <a:fillRect/>
          </a:stretch>
        </p:blipFill>
        <p:spPr bwMode="auto">
          <a:xfrm>
            <a:off x="2080617" y="326574"/>
            <a:ext cx="4982766" cy="4661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5582C75-4841-4F61-A51A-2C55BD3D0AA0}"/>
              </a:ext>
            </a:extLst>
          </p:cNvPr>
          <p:cNvSpPr>
            <a:spLocks noGrp="1"/>
          </p:cNvSpPr>
          <p:nvPr>
            <p:ph type="sldNum" sz="quarter" idx="11"/>
          </p:nvPr>
        </p:nvSpPr>
        <p:spPr/>
        <p:txBody>
          <a:bodyPr/>
          <a:lstStyle/>
          <a:p>
            <a:fld id="{D495E168-DA5E-4888-8D8A-92B118324C14}" type="slidenum">
              <a:rPr lang="ru-RU" smtClean="0"/>
              <a:t>28</a:t>
            </a:fld>
            <a:endParaRPr lang="ru-RU" dirty="0"/>
          </a:p>
        </p:txBody>
      </p:sp>
      <p:sp>
        <p:nvSpPr>
          <p:cNvPr id="2" name="Footer Placeholder 1">
            <a:extLst>
              <a:ext uri="{FF2B5EF4-FFF2-40B4-BE49-F238E27FC236}">
                <a16:creationId xmlns:a16="http://schemas.microsoft.com/office/drawing/2014/main" id="{1ED5D5D3-812F-4BE1-9ED7-65AFB81B4D0B}"/>
              </a:ext>
            </a:extLst>
          </p:cNvPr>
          <p:cNvSpPr>
            <a:spLocks noGrp="1"/>
          </p:cNvSpPr>
          <p:nvPr>
            <p:ph type="ftr" sz="quarter" idx="12"/>
          </p:nvPr>
        </p:nvSpPr>
        <p:spPr/>
        <p:txBody>
          <a:bodyPr/>
          <a:lstStyle/>
          <a:p>
            <a:r>
              <a:rPr lang="en-US"/>
              <a:t>JTI POLINEMA</a:t>
            </a:r>
            <a:endParaRPr lang="ru-RU"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Magnifying glass and question mark">
            <a:extLst>
              <a:ext uri="{FF2B5EF4-FFF2-40B4-BE49-F238E27FC236}">
                <a16:creationId xmlns:a16="http://schemas.microsoft.com/office/drawing/2014/main" id="{F6AE9324-2598-4F63-B740-8B5463B2FC01}"/>
              </a:ext>
            </a:extLst>
          </p:cNvPr>
          <p:cNvPicPr>
            <a:picLocks noGrp="1" noChangeAspect="1"/>
          </p:cNvPicPr>
          <p:nvPr>
            <p:ph type="pic" sz="quarter" idx="17"/>
          </p:nvPr>
        </p:nvPicPr>
        <p:blipFill rotWithShape="1">
          <a:blip r:embed="rId2"/>
          <a:srcRect t="14685" r="1" b="4095"/>
          <a:stretch/>
        </p:blipFill>
        <p:spPr>
          <a:xfrm>
            <a:off x="15" y="1"/>
            <a:ext cx="9142980" cy="4177124"/>
          </a:xfrm>
          <a:noFill/>
        </p:spPr>
      </p:pic>
      <p:sp>
        <p:nvSpPr>
          <p:cNvPr id="4" name="Title 3">
            <a:extLst>
              <a:ext uri="{FF2B5EF4-FFF2-40B4-BE49-F238E27FC236}">
                <a16:creationId xmlns:a16="http://schemas.microsoft.com/office/drawing/2014/main" id="{7002545E-5514-4CAF-BD9D-EDECEBE757D2}"/>
              </a:ext>
            </a:extLst>
          </p:cNvPr>
          <p:cNvSpPr>
            <a:spLocks noGrp="1"/>
          </p:cNvSpPr>
          <p:nvPr>
            <p:ph type="title"/>
          </p:nvPr>
        </p:nvSpPr>
        <p:spPr>
          <a:xfrm>
            <a:off x="792956" y="3609385"/>
            <a:ext cx="7886700" cy="586979"/>
          </a:xfrm>
        </p:spPr>
        <p:txBody>
          <a:bodyPr anchor="ctr">
            <a:normAutofit/>
          </a:bodyPr>
          <a:lstStyle/>
          <a:p>
            <a:r>
              <a:rPr lang="en-US" dirty="0"/>
              <a:t>ANY QUESTION</a:t>
            </a:r>
            <a:endParaRPr lang="en-ID" dirty="0"/>
          </a:p>
        </p:txBody>
      </p:sp>
      <p:sp>
        <p:nvSpPr>
          <p:cNvPr id="3" name="Footer Placeholder 2">
            <a:extLst>
              <a:ext uri="{FF2B5EF4-FFF2-40B4-BE49-F238E27FC236}">
                <a16:creationId xmlns:a16="http://schemas.microsoft.com/office/drawing/2014/main" id="{5299BEEC-C04F-4562-8F07-A498D6D380E4}"/>
              </a:ext>
            </a:extLst>
          </p:cNvPr>
          <p:cNvSpPr>
            <a:spLocks noGrp="1"/>
          </p:cNvSpPr>
          <p:nvPr>
            <p:ph type="ftr" sz="quarter" idx="11"/>
          </p:nvPr>
        </p:nvSpPr>
        <p:spPr>
          <a:xfrm>
            <a:off x="609217" y="4348327"/>
            <a:ext cx="1791083" cy="273844"/>
          </a:xfrm>
        </p:spPr>
        <p:txBody>
          <a:bodyPr anchor="ctr">
            <a:normAutofit/>
          </a:bodyPr>
          <a:lstStyle/>
          <a:p>
            <a:pPr>
              <a:spcAft>
                <a:spcPts val="450"/>
              </a:spcAft>
            </a:pPr>
            <a:r>
              <a:rPr lang="en-US"/>
              <a:t>JTI POLINEMA</a:t>
            </a:r>
            <a:endParaRPr lang="ru-RU"/>
          </a:p>
        </p:txBody>
      </p:sp>
      <p:sp>
        <p:nvSpPr>
          <p:cNvPr id="2" name="Slide Number Placeholder 1">
            <a:extLst>
              <a:ext uri="{FF2B5EF4-FFF2-40B4-BE49-F238E27FC236}">
                <a16:creationId xmlns:a16="http://schemas.microsoft.com/office/drawing/2014/main" id="{C2283CCA-1B11-414D-BD45-C15AF9254A50}"/>
              </a:ext>
            </a:extLst>
          </p:cNvPr>
          <p:cNvSpPr>
            <a:spLocks noGrp="1"/>
          </p:cNvSpPr>
          <p:nvPr>
            <p:ph type="sldNum" sz="quarter" idx="12"/>
          </p:nvPr>
        </p:nvSpPr>
        <p:spPr>
          <a:xfrm>
            <a:off x="8103268" y="4362615"/>
            <a:ext cx="412082" cy="273844"/>
          </a:xfrm>
        </p:spPr>
        <p:txBody>
          <a:bodyPr anchor="ctr">
            <a:normAutofit/>
          </a:bodyPr>
          <a:lstStyle/>
          <a:p>
            <a:pPr>
              <a:spcAft>
                <a:spcPts val="450"/>
              </a:spcAft>
            </a:pPr>
            <a:fld id="{D495E168-DA5E-4888-8D8A-92B118324C14}" type="slidenum">
              <a:rPr lang="ru-RU" smtClean="0"/>
              <a:pPr>
                <a:spcAft>
                  <a:spcPts val="450"/>
                </a:spcAft>
              </a:pPr>
              <a:t>29</a:t>
            </a:fld>
            <a:endParaRPr lang="ru-RU"/>
          </a:p>
        </p:txBody>
      </p:sp>
      <p:sp>
        <p:nvSpPr>
          <p:cNvPr id="12" name="Text Placeholder 5">
            <a:extLst>
              <a:ext uri="{FF2B5EF4-FFF2-40B4-BE49-F238E27FC236}">
                <a16:creationId xmlns:a16="http://schemas.microsoft.com/office/drawing/2014/main" id="{F3FBC899-4BFE-47EC-8224-4083BAD6E889}"/>
              </a:ext>
            </a:extLst>
          </p:cNvPr>
          <p:cNvSpPr>
            <a:spLocks noGrp="1"/>
          </p:cNvSpPr>
          <p:nvPr>
            <p:ph type="body" sz="quarter" idx="16"/>
          </p:nvPr>
        </p:nvSpPr>
        <p:spPr>
          <a:xfrm>
            <a:off x="1809740" y="4289108"/>
            <a:ext cx="5524520" cy="709899"/>
          </a:xfrm>
        </p:spPr>
        <p:txBody>
          <a:bodyPr/>
          <a:lstStyle/>
          <a:p>
            <a:endParaRPr lang="en-US"/>
          </a:p>
        </p:txBody>
      </p:sp>
    </p:spTree>
    <p:extLst>
      <p:ext uri="{BB962C8B-B14F-4D97-AF65-F5344CB8AC3E}">
        <p14:creationId xmlns:p14="http://schemas.microsoft.com/office/powerpoint/2010/main" val="1140200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00AB04-AAEC-4AB9-8A7D-82761B188BCB}"/>
              </a:ext>
            </a:extLst>
          </p:cNvPr>
          <p:cNvSpPr>
            <a:spLocks noGrp="1"/>
          </p:cNvSpPr>
          <p:nvPr>
            <p:ph idx="1"/>
          </p:nvPr>
        </p:nvSpPr>
        <p:spPr/>
        <p:txBody>
          <a:bodyPr/>
          <a:lstStyle/>
          <a:p>
            <a:pPr marL="342900" indent="-342900">
              <a:buFontTx/>
              <a:buAutoNum type="arabicPeriod"/>
            </a:pPr>
            <a:r>
              <a:rPr lang="en-US" altLang="en-US" sz="1800" dirty="0" err="1"/>
              <a:t>Pendekatan</a:t>
            </a:r>
            <a:r>
              <a:rPr lang="en-US" altLang="en-US" sz="1800" dirty="0"/>
              <a:t> </a:t>
            </a:r>
            <a:r>
              <a:rPr lang="en-US" altLang="en-US" sz="1800" dirty="0" err="1"/>
              <a:t>Dalam</a:t>
            </a:r>
            <a:r>
              <a:rPr lang="en-US" altLang="en-US" sz="1800" dirty="0"/>
              <a:t> </a:t>
            </a:r>
            <a:r>
              <a:rPr lang="en-US" altLang="en-US" sz="1800" dirty="0" err="1"/>
              <a:t>Merancang</a:t>
            </a:r>
            <a:r>
              <a:rPr lang="en-US" altLang="en-US" sz="1800" dirty="0"/>
              <a:t> </a:t>
            </a:r>
            <a:r>
              <a:rPr lang="en-US" altLang="en-US" sz="1800" dirty="0" err="1"/>
              <a:t>Tampilan</a:t>
            </a:r>
            <a:endParaRPr lang="en-US" altLang="en-US" sz="1800" dirty="0"/>
          </a:p>
          <a:p>
            <a:pPr marL="342900" indent="-342900">
              <a:buFontTx/>
              <a:buAutoNum type="arabicPeriod"/>
            </a:pPr>
            <a:r>
              <a:rPr lang="en-US" altLang="en-US" sz="1800" dirty="0" err="1"/>
              <a:t>Prinsip</a:t>
            </a:r>
            <a:r>
              <a:rPr lang="en-US" altLang="en-US" sz="1800" dirty="0"/>
              <a:t> &amp; </a:t>
            </a:r>
            <a:r>
              <a:rPr lang="en-US" altLang="en-US" sz="1800" dirty="0" err="1"/>
              <a:t>Petunjuk</a:t>
            </a:r>
            <a:r>
              <a:rPr lang="en-US" altLang="en-US" sz="1800" dirty="0"/>
              <a:t> </a:t>
            </a:r>
            <a:r>
              <a:rPr lang="en-US" altLang="en-US" sz="1800" dirty="0" err="1"/>
              <a:t>Perancangan</a:t>
            </a:r>
            <a:endParaRPr lang="en-US" altLang="en-US" sz="1800" dirty="0"/>
          </a:p>
          <a:p>
            <a:pPr marL="685800" lvl="1" indent="-342900">
              <a:buFontTx/>
              <a:buAutoNum type="alphaUcPeriod"/>
            </a:pPr>
            <a:r>
              <a:rPr lang="en-US" altLang="en-US" sz="1650" dirty="0" err="1"/>
              <a:t>Urutan</a:t>
            </a:r>
            <a:r>
              <a:rPr lang="en-US" altLang="en-US" sz="1650" dirty="0"/>
              <a:t> </a:t>
            </a:r>
            <a:r>
              <a:rPr lang="en-US" altLang="en-US" sz="1650" dirty="0" err="1"/>
              <a:t>Perancangan</a:t>
            </a:r>
            <a:endParaRPr lang="en-US" altLang="en-US" sz="1650" dirty="0"/>
          </a:p>
          <a:p>
            <a:pPr marL="685800" lvl="1" indent="-342900">
              <a:buFontTx/>
              <a:buAutoNum type="alphaUcPeriod"/>
            </a:pPr>
            <a:r>
              <a:rPr lang="en-US" altLang="en-US" sz="1650" dirty="0" err="1"/>
              <a:t>Perancangan</a:t>
            </a:r>
            <a:r>
              <a:rPr lang="en-US" altLang="en-US" sz="1650" dirty="0"/>
              <a:t> </a:t>
            </a:r>
            <a:r>
              <a:rPr lang="en-US" altLang="en-US" sz="1650" dirty="0" err="1"/>
              <a:t>Tampilan</a:t>
            </a:r>
            <a:r>
              <a:rPr lang="en-US" altLang="en-US" sz="1650" dirty="0"/>
              <a:t> </a:t>
            </a:r>
            <a:r>
              <a:rPr lang="en-US" altLang="en-US" sz="1650" dirty="0" err="1"/>
              <a:t>Berbasis</a:t>
            </a:r>
            <a:r>
              <a:rPr lang="en-US" altLang="en-US" sz="1650" dirty="0"/>
              <a:t> Teks</a:t>
            </a:r>
          </a:p>
          <a:p>
            <a:pPr marL="685800" lvl="1" indent="-342900">
              <a:buFontTx/>
              <a:buAutoNum type="alphaUcPeriod"/>
            </a:pPr>
            <a:r>
              <a:rPr lang="en-US" altLang="en-US" sz="1650" dirty="0" err="1"/>
              <a:t>Perancangan</a:t>
            </a:r>
            <a:r>
              <a:rPr lang="en-US" altLang="en-US" sz="1650" dirty="0"/>
              <a:t> </a:t>
            </a:r>
            <a:r>
              <a:rPr lang="en-US" altLang="en-US" sz="1650" dirty="0" err="1"/>
              <a:t>Tampilan</a:t>
            </a:r>
            <a:r>
              <a:rPr lang="en-US" altLang="en-US" sz="1650" dirty="0"/>
              <a:t> </a:t>
            </a:r>
            <a:r>
              <a:rPr lang="en-US" altLang="en-US" sz="1650" dirty="0" err="1"/>
              <a:t>Berbasis</a:t>
            </a:r>
            <a:r>
              <a:rPr lang="en-US" altLang="en-US" sz="1650" dirty="0"/>
              <a:t> </a:t>
            </a:r>
            <a:r>
              <a:rPr lang="en-US" altLang="en-US" sz="1650" dirty="0" err="1"/>
              <a:t>Grafis</a:t>
            </a:r>
            <a:endParaRPr lang="en-US" altLang="en-US" sz="1650" dirty="0"/>
          </a:p>
          <a:p>
            <a:pPr marL="685800" lvl="1" indent="-342900">
              <a:buFontTx/>
              <a:buAutoNum type="alphaUcPeriod"/>
            </a:pPr>
            <a:r>
              <a:rPr lang="en-US" altLang="en-US" sz="1650" dirty="0"/>
              <a:t>Waktu </a:t>
            </a:r>
            <a:r>
              <a:rPr lang="en-US" altLang="en-US" sz="1650" dirty="0" err="1"/>
              <a:t>Tanggap</a:t>
            </a:r>
            <a:endParaRPr lang="en-US" altLang="en-US" sz="1650" dirty="0"/>
          </a:p>
          <a:p>
            <a:pPr marL="685800" lvl="1" indent="-342900">
              <a:buFontTx/>
              <a:buAutoNum type="alphaUcPeriod"/>
            </a:pPr>
            <a:r>
              <a:rPr lang="en-US" altLang="en-US" sz="1650" dirty="0" err="1"/>
              <a:t>Penanganan</a:t>
            </a:r>
            <a:r>
              <a:rPr lang="en-US" altLang="en-US" sz="1650" dirty="0"/>
              <a:t> </a:t>
            </a:r>
            <a:r>
              <a:rPr lang="en-US" altLang="en-US" sz="1650" dirty="0" err="1"/>
              <a:t>Kesalahan</a:t>
            </a:r>
            <a:endParaRPr lang="en-US" altLang="en-US" sz="1650" dirty="0"/>
          </a:p>
          <a:p>
            <a:pPr marL="342900" indent="-342900">
              <a:buFontTx/>
              <a:buAutoNum type="arabicPeriod" startAt="3"/>
            </a:pPr>
            <a:r>
              <a:rPr lang="en-US" altLang="en-US" sz="1800" dirty="0" err="1"/>
              <a:t>Piranti</a:t>
            </a:r>
            <a:r>
              <a:rPr lang="en-US" altLang="en-US" sz="1800" dirty="0"/>
              <a:t> Bantu </a:t>
            </a:r>
            <a:r>
              <a:rPr lang="en-US" altLang="en-US" sz="1800" dirty="0" err="1"/>
              <a:t>Perancangan</a:t>
            </a:r>
            <a:endParaRPr lang="en-US" altLang="en-US" sz="1800" dirty="0"/>
          </a:p>
          <a:p>
            <a:pPr marL="342900" indent="-342900">
              <a:buFontTx/>
              <a:buAutoNum type="arabicPeriod" startAt="3"/>
            </a:pPr>
            <a:r>
              <a:rPr lang="en-US" altLang="en-US" sz="1800" dirty="0" err="1"/>
              <a:t>Jaringan</a:t>
            </a:r>
            <a:r>
              <a:rPr lang="en-US" altLang="en-US" sz="1800" dirty="0"/>
              <a:t> </a:t>
            </a:r>
            <a:r>
              <a:rPr lang="en-US" altLang="en-US" sz="1800" dirty="0" err="1"/>
              <a:t>Semantik</a:t>
            </a:r>
            <a:endParaRPr lang="en-US" altLang="en-US" sz="1800" dirty="0"/>
          </a:p>
          <a:p>
            <a:pPr marL="342900" indent="-342900">
              <a:buFontTx/>
              <a:buAutoNum type="arabicPeriod"/>
            </a:pPr>
            <a:endParaRPr lang="en-US" altLang="en-US" sz="1800" dirty="0"/>
          </a:p>
        </p:txBody>
      </p:sp>
      <p:sp>
        <p:nvSpPr>
          <p:cNvPr id="4098" name="Title 1">
            <a:extLst>
              <a:ext uri="{FF2B5EF4-FFF2-40B4-BE49-F238E27FC236}">
                <a16:creationId xmlns:a16="http://schemas.microsoft.com/office/drawing/2014/main" id="{1BE50F14-6B15-4BBA-868C-75ED92216499}"/>
              </a:ext>
            </a:extLst>
          </p:cNvPr>
          <p:cNvSpPr>
            <a:spLocks noGrp="1"/>
          </p:cNvSpPr>
          <p:nvPr>
            <p:ph type="title"/>
          </p:nvPr>
        </p:nvSpPr>
        <p:spPr/>
        <p:txBody>
          <a:bodyPr/>
          <a:lstStyle/>
          <a:p>
            <a:r>
              <a:rPr lang="en-US" altLang="en-US"/>
              <a:t>Pokok Bahasan</a:t>
            </a:r>
          </a:p>
        </p:txBody>
      </p:sp>
      <p:sp>
        <p:nvSpPr>
          <p:cNvPr id="2" name="Footer Placeholder 1">
            <a:extLst>
              <a:ext uri="{FF2B5EF4-FFF2-40B4-BE49-F238E27FC236}">
                <a16:creationId xmlns:a16="http://schemas.microsoft.com/office/drawing/2014/main" id="{201912D3-87D9-4189-BCAE-423E552126E0}"/>
              </a:ext>
            </a:extLst>
          </p:cNvPr>
          <p:cNvSpPr>
            <a:spLocks noGrp="1"/>
          </p:cNvSpPr>
          <p:nvPr>
            <p:ph type="ftr" sz="quarter" idx="11"/>
          </p:nvPr>
        </p:nvSpPr>
        <p:spPr/>
        <p:txBody>
          <a:bodyPr/>
          <a:lstStyle/>
          <a:p>
            <a:r>
              <a:rPr lang="en-US"/>
              <a:t>JTI POLINEMA</a:t>
            </a:r>
            <a:endParaRPr lang="ru-RU" dirty="0"/>
          </a:p>
        </p:txBody>
      </p:sp>
      <p:sp>
        <p:nvSpPr>
          <p:cNvPr id="4" name="Slide Number Placeholder 3">
            <a:extLst>
              <a:ext uri="{FF2B5EF4-FFF2-40B4-BE49-F238E27FC236}">
                <a16:creationId xmlns:a16="http://schemas.microsoft.com/office/drawing/2014/main" id="{CA58B1D7-FDF3-4BDA-BC58-C7E678366220}"/>
              </a:ext>
            </a:extLst>
          </p:cNvPr>
          <p:cNvSpPr>
            <a:spLocks noGrp="1"/>
          </p:cNvSpPr>
          <p:nvPr>
            <p:ph type="sldNum" sz="quarter" idx="12"/>
          </p:nvPr>
        </p:nvSpPr>
        <p:spPr/>
        <p:txBody>
          <a:bodyPr/>
          <a:lstStyle/>
          <a:p>
            <a:fld id="{D495E168-DA5E-4888-8D8A-92B118324C14}" type="slidenum">
              <a:rPr lang="ru-RU" smtClean="0"/>
              <a:t>3</a:t>
            </a:fld>
            <a:endParaRPr lang="ru-RU"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ACC2AF-0FEA-47CF-953D-8139A3323905}"/>
              </a:ext>
            </a:extLst>
          </p:cNvPr>
          <p:cNvSpPr>
            <a:spLocks noGrp="1"/>
          </p:cNvSpPr>
          <p:nvPr>
            <p:ph type="ftr" sz="quarter" idx="11"/>
          </p:nvPr>
        </p:nvSpPr>
        <p:spPr>
          <a:xfrm>
            <a:off x="609217" y="4348327"/>
            <a:ext cx="1791083" cy="273844"/>
          </a:xfrm>
        </p:spPr>
        <p:txBody>
          <a:bodyPr anchor="ctr">
            <a:normAutofit/>
          </a:bodyPr>
          <a:lstStyle/>
          <a:p>
            <a:r>
              <a:rPr lang="en-US"/>
              <a:t>JTI POLINEMA</a:t>
            </a:r>
            <a:endParaRPr lang="ru-RU" dirty="0"/>
          </a:p>
        </p:txBody>
      </p:sp>
      <p:sp>
        <p:nvSpPr>
          <p:cNvPr id="3" name="Slide Number Placeholder 2">
            <a:extLst>
              <a:ext uri="{FF2B5EF4-FFF2-40B4-BE49-F238E27FC236}">
                <a16:creationId xmlns:a16="http://schemas.microsoft.com/office/drawing/2014/main" id="{CE9B8191-1A03-4470-94AB-5FD0218D622D}"/>
              </a:ext>
            </a:extLst>
          </p:cNvPr>
          <p:cNvSpPr>
            <a:spLocks noGrp="1"/>
          </p:cNvSpPr>
          <p:nvPr>
            <p:ph type="sldNum" sz="quarter" idx="12"/>
          </p:nvPr>
        </p:nvSpPr>
        <p:spPr>
          <a:xfrm>
            <a:off x="8103268" y="4362615"/>
            <a:ext cx="412082" cy="273844"/>
          </a:xfrm>
        </p:spPr>
        <p:txBody>
          <a:bodyPr anchor="ctr">
            <a:normAutofit/>
          </a:bodyPr>
          <a:lstStyle/>
          <a:p>
            <a:pPr>
              <a:spcAft>
                <a:spcPts val="450"/>
              </a:spcAft>
            </a:pPr>
            <a:fld id="{D495E168-DA5E-4888-8D8A-92B118324C14}" type="slidenum">
              <a:rPr lang="ru-RU" smtClean="0"/>
              <a:pPr>
                <a:spcAft>
                  <a:spcPts val="450"/>
                </a:spcAft>
              </a:pPr>
              <a:t>30</a:t>
            </a:fld>
            <a:endParaRPr lang="ru-RU"/>
          </a:p>
        </p:txBody>
      </p:sp>
      <p:sp>
        <p:nvSpPr>
          <p:cNvPr id="15" name="Title 4">
            <a:extLst>
              <a:ext uri="{FF2B5EF4-FFF2-40B4-BE49-F238E27FC236}">
                <a16:creationId xmlns:a16="http://schemas.microsoft.com/office/drawing/2014/main" id="{C14C6277-516C-482E-BB08-5137AC6D5F23}"/>
              </a:ext>
            </a:extLst>
          </p:cNvPr>
          <p:cNvSpPr>
            <a:spLocks noGrp="1"/>
          </p:cNvSpPr>
          <p:nvPr>
            <p:ph type="title"/>
          </p:nvPr>
        </p:nvSpPr>
        <p:spPr>
          <a:xfrm>
            <a:off x="1809740" y="4280359"/>
            <a:ext cx="5524520" cy="640495"/>
          </a:xfrm>
        </p:spPr>
        <p:txBody>
          <a:bodyPr/>
          <a:lstStyle/>
          <a:p>
            <a:endParaRPr lang="en-US"/>
          </a:p>
        </p:txBody>
      </p:sp>
      <p:sp>
        <p:nvSpPr>
          <p:cNvPr id="17" name="Rectangle 3">
            <a:extLst>
              <a:ext uri="{FF2B5EF4-FFF2-40B4-BE49-F238E27FC236}">
                <a16:creationId xmlns:a16="http://schemas.microsoft.com/office/drawing/2014/main" id="{C8EE0028-768D-4F78-B6BE-F499336DD137}"/>
              </a:ext>
            </a:extLst>
          </p:cNvPr>
          <p:cNvSpPr txBox="1">
            <a:spLocks noChangeArrowheads="1"/>
          </p:cNvSpPr>
          <p:nvPr/>
        </p:nvSpPr>
        <p:spPr>
          <a:xfrm>
            <a:off x="628650" y="2501538"/>
            <a:ext cx="7886700" cy="2131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2400" b="1" i="1" dirty="0"/>
              <a:t>TERIMAKASIH</a:t>
            </a:r>
          </a:p>
        </p:txBody>
      </p:sp>
    </p:spTree>
    <p:extLst>
      <p:ext uri="{BB962C8B-B14F-4D97-AF65-F5344CB8AC3E}">
        <p14:creationId xmlns:p14="http://schemas.microsoft.com/office/powerpoint/2010/main" val="3579251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ooter Placeholder 1">
            <a:extLst>
              <a:ext uri="{FF2B5EF4-FFF2-40B4-BE49-F238E27FC236}">
                <a16:creationId xmlns:a16="http://schemas.microsoft.com/office/drawing/2014/main" id="{478C6A76-29A6-47DA-9852-1AAC60F2256A}"/>
              </a:ext>
            </a:extLst>
          </p:cNvPr>
          <p:cNvSpPr>
            <a:spLocks noGrp="1"/>
          </p:cNvSpPr>
          <p:nvPr>
            <p:ph type="ftr" sz="quarter" idx="11"/>
          </p:nvPr>
        </p:nvSpPr>
        <p:spPr>
          <a:xfrm>
            <a:off x="609218" y="4348327"/>
            <a:ext cx="3086100" cy="273844"/>
          </a:xfrm>
        </p:spPr>
        <p:txBody>
          <a:bodyPr/>
          <a:lstStyle/>
          <a:p>
            <a:pPr>
              <a:spcAft>
                <a:spcPts val="450"/>
              </a:spcAft>
            </a:pPr>
            <a:r>
              <a:rPr lang="en-US"/>
              <a:t>JTI POLINEMA</a:t>
            </a:r>
            <a:endParaRPr lang="ru-RU"/>
          </a:p>
        </p:txBody>
      </p:sp>
      <p:sp>
        <p:nvSpPr>
          <p:cNvPr id="74" name="Slide Number Placeholder 2">
            <a:extLst>
              <a:ext uri="{FF2B5EF4-FFF2-40B4-BE49-F238E27FC236}">
                <a16:creationId xmlns:a16="http://schemas.microsoft.com/office/drawing/2014/main" id="{01A5C491-EF6F-4546-A876-37673E1F1F18}"/>
              </a:ext>
            </a:extLst>
          </p:cNvPr>
          <p:cNvSpPr>
            <a:spLocks noGrp="1"/>
          </p:cNvSpPr>
          <p:nvPr>
            <p:ph type="sldNum" sz="quarter" idx="12"/>
          </p:nvPr>
        </p:nvSpPr>
        <p:spPr>
          <a:xfrm>
            <a:off x="8103268" y="4362615"/>
            <a:ext cx="412082" cy="273844"/>
          </a:xfrm>
        </p:spPr>
        <p:txBody>
          <a:bodyPr/>
          <a:lstStyle/>
          <a:p>
            <a:pPr>
              <a:spcAft>
                <a:spcPts val="450"/>
              </a:spcAft>
            </a:pPr>
            <a:fld id="{D495E168-DA5E-4888-8D8A-92B118324C14}" type="slidenum">
              <a:rPr lang="ru-RU" smtClean="0"/>
              <a:pPr>
                <a:spcAft>
                  <a:spcPts val="450"/>
                </a:spcAft>
              </a:pPr>
              <a:t>4</a:t>
            </a:fld>
            <a:endParaRPr lang="ru-RU"/>
          </a:p>
        </p:txBody>
      </p:sp>
      <p:sp>
        <p:nvSpPr>
          <p:cNvPr id="2" name="Title 1">
            <a:extLst>
              <a:ext uri="{FF2B5EF4-FFF2-40B4-BE49-F238E27FC236}">
                <a16:creationId xmlns:a16="http://schemas.microsoft.com/office/drawing/2014/main" id="{7F575ED4-7747-4B0E-B013-E9BA0F70D2E8}"/>
              </a:ext>
            </a:extLst>
          </p:cNvPr>
          <p:cNvSpPr>
            <a:spLocks noGrp="1"/>
          </p:cNvSpPr>
          <p:nvPr>
            <p:ph type="title"/>
          </p:nvPr>
        </p:nvSpPr>
        <p:spPr>
          <a:xfrm>
            <a:off x="628650" y="273844"/>
            <a:ext cx="6787889" cy="709124"/>
          </a:xfrm>
        </p:spPr>
        <p:txBody>
          <a:bodyPr anchor="ctr">
            <a:normAutofit/>
          </a:bodyPr>
          <a:lstStyle/>
          <a:p>
            <a:r>
              <a:rPr lang="en-US" altLang="en-US" dirty="0" err="1"/>
              <a:t>Jenis</a:t>
            </a:r>
            <a:r>
              <a:rPr lang="en-US" altLang="en-US" dirty="0"/>
              <a:t> program </a:t>
            </a:r>
            <a:r>
              <a:rPr lang="en-US" altLang="en-US" dirty="0" err="1"/>
              <a:t>aplikasi</a:t>
            </a:r>
            <a:endParaRPr lang="en-ID" dirty="0"/>
          </a:p>
        </p:txBody>
      </p:sp>
      <p:graphicFrame>
        <p:nvGraphicFramePr>
          <p:cNvPr id="5124" name="Rectangle 3">
            <a:extLst>
              <a:ext uri="{FF2B5EF4-FFF2-40B4-BE49-F238E27FC236}">
                <a16:creationId xmlns:a16="http://schemas.microsoft.com/office/drawing/2014/main" id="{383F055C-46A5-494F-A149-F126C06FE399}"/>
              </a:ext>
            </a:extLst>
          </p:cNvPr>
          <p:cNvGraphicFramePr>
            <a:graphicFrameLocks noGrp="1"/>
          </p:cNvGraphicFramePr>
          <p:nvPr>
            <p:ph idx="1"/>
            <p:extLst>
              <p:ext uri="{D42A27DB-BD31-4B8C-83A1-F6EECF244321}">
                <p14:modId xmlns:p14="http://schemas.microsoft.com/office/powerpoint/2010/main" val="2784187998"/>
              </p:ext>
            </p:extLst>
          </p:nvPr>
        </p:nvGraphicFramePr>
        <p:xfrm>
          <a:off x="628650" y="136921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cover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16B3FAD-2AA4-46E4-A496-2134D03C354F}"/>
              </a:ext>
            </a:extLst>
          </p:cNvPr>
          <p:cNvSpPr>
            <a:spLocks noGrp="1" noChangeArrowheads="1"/>
          </p:cNvSpPr>
          <p:nvPr>
            <p:ph type="title"/>
          </p:nvPr>
        </p:nvSpPr>
        <p:spPr/>
        <p:txBody>
          <a:bodyPr/>
          <a:lstStyle/>
          <a:p>
            <a:pPr eaLnBrk="1" hangingPunct="1"/>
            <a:r>
              <a:rPr lang="en-US" altLang="en-US" b="1"/>
              <a:t>Special Purpose Software</a:t>
            </a:r>
          </a:p>
        </p:txBody>
      </p:sp>
      <p:sp>
        <p:nvSpPr>
          <p:cNvPr id="6147" name="Rectangle 3">
            <a:extLst>
              <a:ext uri="{FF2B5EF4-FFF2-40B4-BE49-F238E27FC236}">
                <a16:creationId xmlns:a16="http://schemas.microsoft.com/office/drawing/2014/main" id="{7DB09865-EF95-489A-8C40-19D3AE72D1CB}"/>
              </a:ext>
            </a:extLst>
          </p:cNvPr>
          <p:cNvSpPr>
            <a:spLocks noGrp="1" noChangeArrowheads="1"/>
          </p:cNvSpPr>
          <p:nvPr>
            <p:ph type="body" idx="1"/>
          </p:nvPr>
        </p:nvSpPr>
        <p:spPr/>
        <p:txBody>
          <a:bodyPr>
            <a:normAutofit fontScale="92500" lnSpcReduction="20000"/>
          </a:bodyPr>
          <a:lstStyle/>
          <a:p>
            <a:pPr eaLnBrk="1" hangingPunct="1">
              <a:lnSpc>
                <a:spcPct val="90000"/>
              </a:lnSpc>
            </a:pPr>
            <a:r>
              <a:rPr lang="en-US" altLang="en-US" sz="1800" dirty="0" err="1"/>
              <a:t>Yaitu</a:t>
            </a:r>
            <a:r>
              <a:rPr lang="en-US" altLang="en-US" sz="1800" dirty="0"/>
              <a:t> program </a:t>
            </a:r>
            <a:r>
              <a:rPr lang="en-US" altLang="en-US" sz="1800" dirty="0" err="1"/>
              <a:t>aplikasi</a:t>
            </a:r>
            <a:r>
              <a:rPr lang="en-US" altLang="en-US" sz="1800" dirty="0"/>
              <a:t> </a:t>
            </a:r>
            <a:r>
              <a:rPr lang="en-US" altLang="en-US" sz="1800" dirty="0" err="1"/>
              <a:t>untuk</a:t>
            </a:r>
            <a:r>
              <a:rPr lang="en-US" altLang="en-US" sz="1800" dirty="0"/>
              <a:t> </a:t>
            </a:r>
            <a:r>
              <a:rPr lang="en-US" altLang="en-US" sz="1800" dirty="0" err="1"/>
              <a:t>keperluan</a:t>
            </a:r>
            <a:r>
              <a:rPr lang="en-US" altLang="en-US" sz="1800" dirty="0"/>
              <a:t> </a:t>
            </a:r>
            <a:r>
              <a:rPr lang="en-US" altLang="en-US" sz="1800" dirty="0" err="1"/>
              <a:t>khusus</a:t>
            </a:r>
            <a:r>
              <a:rPr lang="en-US" altLang="en-US" sz="1800" dirty="0"/>
              <a:t> </a:t>
            </a:r>
            <a:r>
              <a:rPr lang="en-US" altLang="en-US" sz="1800" dirty="0" err="1"/>
              <a:t>dengan</a:t>
            </a:r>
            <a:r>
              <a:rPr lang="en-US" altLang="en-US" sz="1800" dirty="0"/>
              <a:t> user yang </a:t>
            </a:r>
            <a:r>
              <a:rPr lang="en-US" altLang="en-US" sz="1800" dirty="0" err="1"/>
              <a:t>khusus</a:t>
            </a:r>
            <a:r>
              <a:rPr lang="en-US" altLang="en-US" sz="1800" dirty="0"/>
              <a:t> pula (</a:t>
            </a:r>
            <a:r>
              <a:rPr lang="en-US" altLang="en-US" sz="1800" i="1" dirty="0"/>
              <a:t>special purpose software</a:t>
            </a:r>
            <a:r>
              <a:rPr lang="en-US" altLang="en-US" sz="1800" dirty="0"/>
              <a:t>)</a:t>
            </a:r>
          </a:p>
          <a:p>
            <a:pPr marL="0" indent="0">
              <a:buNone/>
            </a:pPr>
            <a:endParaRPr lang="en-US" altLang="en-US" sz="1800" dirty="0"/>
          </a:p>
          <a:p>
            <a:pPr eaLnBrk="1" hangingPunct="1">
              <a:lnSpc>
                <a:spcPct val="90000"/>
              </a:lnSpc>
            </a:pPr>
            <a:r>
              <a:rPr lang="en-US" altLang="en-US" sz="1800" dirty="0" err="1"/>
              <a:t>Kelompok</a:t>
            </a:r>
            <a:r>
              <a:rPr lang="en-US" altLang="en-US" sz="1800" dirty="0"/>
              <a:t> user </a:t>
            </a:r>
            <a:r>
              <a:rPr lang="en-US" altLang="en-US" sz="1800" dirty="0" err="1"/>
              <a:t>dapat</a:t>
            </a:r>
            <a:r>
              <a:rPr lang="en-US" altLang="en-US" sz="1800" dirty="0"/>
              <a:t> </a:t>
            </a:r>
            <a:r>
              <a:rPr lang="en-US" altLang="en-US" sz="1800" dirty="0" err="1"/>
              <a:t>dengan</a:t>
            </a:r>
            <a:r>
              <a:rPr lang="en-US" altLang="en-US" sz="1800" dirty="0"/>
              <a:t> </a:t>
            </a:r>
            <a:r>
              <a:rPr lang="en-US" altLang="en-US" sz="1800" dirty="0" err="1"/>
              <a:t>mudah</a:t>
            </a:r>
            <a:r>
              <a:rPr lang="en-US" altLang="en-US" sz="1800" dirty="0"/>
              <a:t> </a:t>
            </a:r>
            <a:r>
              <a:rPr lang="en-US" altLang="en-US" sz="1800" dirty="0" err="1"/>
              <a:t>diperkirakan</a:t>
            </a:r>
            <a:r>
              <a:rPr lang="en-US" altLang="en-US" sz="1800" dirty="0"/>
              <a:t>, </a:t>
            </a:r>
            <a:r>
              <a:rPr lang="en-US" altLang="en-US" sz="1800" dirty="0" err="1"/>
              <a:t>baik</a:t>
            </a:r>
            <a:r>
              <a:rPr lang="en-US" altLang="en-US" sz="1800" dirty="0"/>
              <a:t> </a:t>
            </a:r>
            <a:r>
              <a:rPr lang="en-US" altLang="en-US" sz="1800" dirty="0" err="1"/>
              <a:t>dari</a:t>
            </a:r>
            <a:r>
              <a:rPr lang="en-US" altLang="en-US" sz="1800" dirty="0"/>
              <a:t> </a:t>
            </a:r>
            <a:r>
              <a:rPr lang="en-US" altLang="en-US" sz="1800" dirty="0" err="1"/>
              <a:t>segi</a:t>
            </a:r>
            <a:r>
              <a:rPr lang="en-US" altLang="en-US" sz="1800" dirty="0"/>
              <a:t> </a:t>
            </a:r>
            <a:r>
              <a:rPr lang="en-US" altLang="en-US" sz="1800" dirty="0" err="1"/>
              <a:t>keahlian</a:t>
            </a:r>
            <a:r>
              <a:rPr lang="en-US" altLang="en-US" sz="1800" dirty="0"/>
              <a:t> </a:t>
            </a:r>
            <a:r>
              <a:rPr lang="en-US" altLang="en-US" sz="1800" dirty="0" err="1"/>
              <a:t>maupun</a:t>
            </a:r>
            <a:r>
              <a:rPr lang="en-US" altLang="en-US" sz="1800" dirty="0"/>
              <a:t> </a:t>
            </a:r>
            <a:r>
              <a:rPr lang="en-US" altLang="en-US" sz="1800" dirty="0" err="1"/>
              <a:t>ragam</a:t>
            </a:r>
            <a:r>
              <a:rPr lang="en-US" altLang="en-US" sz="1800" dirty="0"/>
              <a:t> </a:t>
            </a:r>
            <a:r>
              <a:rPr lang="en-US" altLang="en-US" sz="1800" dirty="0" err="1"/>
              <a:t>antarmuka</a:t>
            </a:r>
            <a:r>
              <a:rPr lang="en-US" altLang="en-US" sz="1800" dirty="0"/>
              <a:t> yang </a:t>
            </a:r>
            <a:r>
              <a:rPr lang="en-US" altLang="en-US" sz="1800" dirty="0" err="1"/>
              <a:t>akan</a:t>
            </a:r>
            <a:r>
              <a:rPr lang="en-US" altLang="en-US" sz="1800" dirty="0"/>
              <a:t> </a:t>
            </a:r>
            <a:r>
              <a:rPr lang="en-US" altLang="en-US" sz="1800" dirty="0" err="1"/>
              <a:t>digunakan</a:t>
            </a:r>
            <a:endParaRPr lang="en-US" altLang="en-US" sz="1800" dirty="0"/>
          </a:p>
          <a:p>
            <a:pPr marL="0" indent="0">
              <a:buNone/>
            </a:pPr>
            <a:endParaRPr lang="en-US" altLang="en-US" sz="1800" dirty="0"/>
          </a:p>
          <a:p>
            <a:pPr eaLnBrk="1" hangingPunct="1">
              <a:lnSpc>
                <a:spcPct val="90000"/>
              </a:lnSpc>
            </a:pPr>
            <a:r>
              <a:rPr lang="en-US" altLang="en-US" sz="1800" dirty="0" err="1"/>
              <a:t>Contoh</a:t>
            </a:r>
            <a:r>
              <a:rPr lang="en-US" altLang="en-US" sz="1800" dirty="0"/>
              <a:t>: Program </a:t>
            </a:r>
            <a:r>
              <a:rPr lang="en-US" altLang="en-US" sz="1800" dirty="0" err="1"/>
              <a:t>inventori</a:t>
            </a:r>
            <a:r>
              <a:rPr lang="en-US" altLang="en-US" sz="1800" dirty="0"/>
              <a:t> </a:t>
            </a:r>
            <a:r>
              <a:rPr lang="en-US" altLang="en-US" sz="1800" dirty="0" err="1"/>
              <a:t>gudang</a:t>
            </a:r>
            <a:r>
              <a:rPr lang="en-US" altLang="en-US" sz="1800" dirty="0"/>
              <a:t>, </a:t>
            </a:r>
            <a:r>
              <a:rPr lang="en-US" altLang="en-US" sz="1800" dirty="0" err="1"/>
              <a:t>pengelolaan</a:t>
            </a:r>
            <a:r>
              <a:rPr lang="en-US" altLang="en-US" sz="1800" dirty="0"/>
              <a:t> data </a:t>
            </a:r>
            <a:r>
              <a:rPr lang="en-US" altLang="en-US" sz="1800" dirty="0" err="1"/>
              <a:t>akademis</a:t>
            </a:r>
            <a:r>
              <a:rPr lang="en-US" altLang="en-US" sz="1800" dirty="0"/>
              <a:t> </a:t>
            </a:r>
            <a:r>
              <a:rPr lang="en-US" altLang="en-US" sz="1800" dirty="0" err="1"/>
              <a:t>mahasiswa</a:t>
            </a:r>
            <a:r>
              <a:rPr lang="en-US" altLang="en-US" sz="1800" dirty="0"/>
              <a:t>, </a:t>
            </a:r>
            <a:r>
              <a:rPr lang="en-US" altLang="en-US" sz="1800" dirty="0" err="1"/>
              <a:t>pelayanan</a:t>
            </a:r>
            <a:r>
              <a:rPr lang="en-US" altLang="en-US" sz="1800" dirty="0"/>
              <a:t> </a:t>
            </a:r>
            <a:r>
              <a:rPr lang="en-US" altLang="en-US" sz="1800" dirty="0" err="1"/>
              <a:t>reservasi</a:t>
            </a:r>
            <a:r>
              <a:rPr lang="en-US" altLang="en-US" sz="1800" dirty="0"/>
              <a:t> hotel</a:t>
            </a:r>
          </a:p>
          <a:p>
            <a:pPr marL="0" indent="0">
              <a:buNone/>
            </a:pPr>
            <a:endParaRPr lang="en-US" altLang="en-US" sz="1800" dirty="0"/>
          </a:p>
          <a:p>
            <a:pPr eaLnBrk="1" hangingPunct="1">
              <a:lnSpc>
                <a:spcPct val="90000"/>
              </a:lnSpc>
            </a:pPr>
            <a:r>
              <a:rPr lang="en-US" altLang="en-US" sz="1800" dirty="0" err="1"/>
              <a:t>Pendekatan</a:t>
            </a:r>
            <a:r>
              <a:rPr lang="en-US" altLang="en-US" sz="1800" dirty="0"/>
              <a:t> yang </a:t>
            </a:r>
            <a:r>
              <a:rPr lang="en-US" altLang="en-US" sz="1800" dirty="0" err="1"/>
              <a:t>digunakan</a:t>
            </a:r>
            <a:r>
              <a:rPr lang="en-US" altLang="en-US" sz="1800" dirty="0"/>
              <a:t>:</a:t>
            </a:r>
          </a:p>
          <a:p>
            <a:pPr lvl="1" eaLnBrk="1" hangingPunct="1">
              <a:lnSpc>
                <a:spcPct val="90000"/>
              </a:lnSpc>
            </a:pPr>
            <a:r>
              <a:rPr lang="en-US" altLang="en-US" sz="1500" i="1" dirty="0"/>
              <a:t>User-centered design approach</a:t>
            </a:r>
            <a:r>
              <a:rPr lang="en-US" altLang="en-US" sz="1500" dirty="0"/>
              <a:t>: </a:t>
            </a:r>
            <a:r>
              <a:rPr lang="en-US" altLang="en-US" sz="1500" dirty="0" err="1"/>
              <a:t>perancang</a:t>
            </a:r>
            <a:r>
              <a:rPr lang="en-US" altLang="en-US" sz="1500" dirty="0"/>
              <a:t> dan user </a:t>
            </a:r>
            <a:r>
              <a:rPr lang="en-US" altLang="en-US" sz="1500" dirty="0" err="1"/>
              <a:t>bersama-sama</a:t>
            </a:r>
            <a:r>
              <a:rPr lang="en-US" altLang="en-US" sz="1500" dirty="0"/>
              <a:t> </a:t>
            </a:r>
            <a:r>
              <a:rPr lang="en-US" altLang="en-US" sz="1500" dirty="0" err="1"/>
              <a:t>membuat</a:t>
            </a:r>
            <a:r>
              <a:rPr lang="en-US" altLang="en-US" sz="1500" dirty="0"/>
              <a:t> </a:t>
            </a:r>
            <a:r>
              <a:rPr lang="en-US" altLang="en-US" sz="1500" dirty="0" err="1"/>
              <a:t>tampilan</a:t>
            </a:r>
            <a:r>
              <a:rPr lang="en-US" altLang="en-US" sz="1500" dirty="0"/>
              <a:t> </a:t>
            </a:r>
            <a:r>
              <a:rPr lang="en-US" altLang="en-US" sz="1500" dirty="0" err="1"/>
              <a:t>antarmuka</a:t>
            </a:r>
            <a:endParaRPr lang="en-US" altLang="en-US" sz="1500" dirty="0"/>
          </a:p>
          <a:p>
            <a:pPr lvl="1" eaLnBrk="1" hangingPunct="1">
              <a:lnSpc>
                <a:spcPct val="90000"/>
              </a:lnSpc>
            </a:pPr>
            <a:r>
              <a:rPr lang="en-US" altLang="en-US" sz="1500" i="1" dirty="0"/>
              <a:t>User design approach</a:t>
            </a:r>
            <a:r>
              <a:rPr lang="en-US" altLang="en-US" sz="1500" dirty="0"/>
              <a:t>: </a:t>
            </a:r>
            <a:r>
              <a:rPr lang="en-US" altLang="en-US" sz="1500" dirty="0" err="1"/>
              <a:t>hanya</a:t>
            </a:r>
            <a:r>
              <a:rPr lang="en-US" altLang="en-US" sz="1500" dirty="0"/>
              <a:t> user yang </a:t>
            </a:r>
            <a:r>
              <a:rPr lang="en-US" altLang="en-US" sz="1500" dirty="0" err="1"/>
              <a:t>membuat</a:t>
            </a:r>
            <a:r>
              <a:rPr lang="en-US" altLang="en-US" sz="1500" dirty="0"/>
              <a:t> </a:t>
            </a:r>
            <a:r>
              <a:rPr lang="en-US" altLang="en-US" sz="1500" dirty="0" err="1"/>
              <a:t>tampilan</a:t>
            </a:r>
            <a:r>
              <a:rPr lang="en-US" altLang="en-US" sz="1500" dirty="0"/>
              <a:t> </a:t>
            </a:r>
            <a:r>
              <a:rPr lang="en-US" altLang="en-US" sz="1500" dirty="0" err="1"/>
              <a:t>antarmuka</a:t>
            </a:r>
            <a:endParaRPr lang="en-US" altLang="en-US" sz="1500" dirty="0"/>
          </a:p>
          <a:p>
            <a:pPr eaLnBrk="1" hangingPunct="1">
              <a:lnSpc>
                <a:spcPct val="90000"/>
              </a:lnSpc>
            </a:pPr>
            <a:endParaRPr lang="en-US" altLang="en-US" sz="1800" dirty="0"/>
          </a:p>
          <a:p>
            <a:pPr eaLnBrk="1" hangingPunct="1">
              <a:lnSpc>
                <a:spcPct val="90000"/>
              </a:lnSpc>
            </a:pPr>
            <a:endParaRPr lang="en-US" altLang="en-US" sz="1800" dirty="0"/>
          </a:p>
          <a:p>
            <a:pPr eaLnBrk="1" hangingPunct="1">
              <a:lnSpc>
                <a:spcPct val="90000"/>
              </a:lnSpc>
            </a:pPr>
            <a:endParaRPr lang="en-US" altLang="en-US" sz="1800" dirty="0"/>
          </a:p>
        </p:txBody>
      </p:sp>
      <p:sp>
        <p:nvSpPr>
          <p:cNvPr id="2" name="Footer Placeholder 1">
            <a:extLst>
              <a:ext uri="{FF2B5EF4-FFF2-40B4-BE49-F238E27FC236}">
                <a16:creationId xmlns:a16="http://schemas.microsoft.com/office/drawing/2014/main" id="{DB856690-14B7-4480-AA2B-B3EC65E17989}"/>
              </a:ext>
            </a:extLst>
          </p:cNvPr>
          <p:cNvSpPr>
            <a:spLocks noGrp="1"/>
          </p:cNvSpPr>
          <p:nvPr>
            <p:ph type="ftr" sz="quarter" idx="11"/>
          </p:nvPr>
        </p:nvSpPr>
        <p:spPr/>
        <p:txBody>
          <a:bodyPr/>
          <a:lstStyle/>
          <a:p>
            <a:r>
              <a:rPr lang="en-US"/>
              <a:t>JTI POLINEMA</a:t>
            </a:r>
            <a:endParaRPr lang="ru-RU" dirty="0"/>
          </a:p>
        </p:txBody>
      </p:sp>
      <p:sp>
        <p:nvSpPr>
          <p:cNvPr id="3" name="Slide Number Placeholder 2">
            <a:extLst>
              <a:ext uri="{FF2B5EF4-FFF2-40B4-BE49-F238E27FC236}">
                <a16:creationId xmlns:a16="http://schemas.microsoft.com/office/drawing/2014/main" id="{BC4B0E57-863D-4C39-96ED-E7647A409367}"/>
              </a:ext>
            </a:extLst>
          </p:cNvPr>
          <p:cNvSpPr>
            <a:spLocks noGrp="1"/>
          </p:cNvSpPr>
          <p:nvPr>
            <p:ph type="sldNum" sz="quarter" idx="12"/>
          </p:nvPr>
        </p:nvSpPr>
        <p:spPr/>
        <p:txBody>
          <a:bodyPr/>
          <a:lstStyle/>
          <a:p>
            <a:fld id="{D495E168-DA5E-4888-8D8A-92B118324C14}" type="slidenum">
              <a:rPr lang="ru-RU" smtClean="0"/>
              <a:t>5</a:t>
            </a:fld>
            <a:endParaRPr lang="ru-RU" dirty="0"/>
          </a:p>
        </p:txBody>
      </p:sp>
    </p:spTree>
  </p:cSld>
  <p:clrMapOvr>
    <a:masterClrMapping/>
  </p:clrMapOvr>
  <p:transition spd="slow">
    <p:cover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9" name="Footer Placeholder 1">
            <a:extLst>
              <a:ext uri="{FF2B5EF4-FFF2-40B4-BE49-F238E27FC236}">
                <a16:creationId xmlns:a16="http://schemas.microsoft.com/office/drawing/2014/main" id="{A1597066-BF61-4A68-A689-3EA7F54249DE}"/>
              </a:ext>
            </a:extLst>
          </p:cNvPr>
          <p:cNvSpPr>
            <a:spLocks noGrp="1"/>
          </p:cNvSpPr>
          <p:nvPr>
            <p:ph type="ftr" sz="quarter" idx="11"/>
          </p:nvPr>
        </p:nvSpPr>
        <p:spPr>
          <a:xfrm>
            <a:off x="609218" y="4348327"/>
            <a:ext cx="3086100" cy="273844"/>
          </a:xfrm>
        </p:spPr>
        <p:txBody>
          <a:bodyPr/>
          <a:lstStyle/>
          <a:p>
            <a:pPr>
              <a:spcAft>
                <a:spcPts val="450"/>
              </a:spcAft>
            </a:pPr>
            <a:r>
              <a:rPr lang="en-US"/>
              <a:t>JTI POLINEMA</a:t>
            </a:r>
            <a:endParaRPr lang="ru-RU"/>
          </a:p>
        </p:txBody>
      </p:sp>
      <p:sp>
        <p:nvSpPr>
          <p:cNvPr id="76" name="Slide Number Placeholder 5">
            <a:extLst>
              <a:ext uri="{FF2B5EF4-FFF2-40B4-BE49-F238E27FC236}">
                <a16:creationId xmlns:a16="http://schemas.microsoft.com/office/drawing/2014/main" id="{1309139F-9385-4736-9B8A-6CF488A51EF8}"/>
              </a:ext>
            </a:extLst>
          </p:cNvPr>
          <p:cNvSpPr>
            <a:spLocks noGrp="1"/>
          </p:cNvSpPr>
          <p:nvPr>
            <p:ph type="sldNum" sz="quarter" idx="12"/>
          </p:nvPr>
        </p:nvSpPr>
        <p:spPr>
          <a:xfrm>
            <a:off x="8103268" y="4362615"/>
            <a:ext cx="412082" cy="273844"/>
          </a:xfrm>
        </p:spPr>
        <p:txBody>
          <a:bodyPr anchor="ctr">
            <a:normAutofit/>
          </a:bodyPr>
          <a:lstStyle/>
          <a:p>
            <a:pPr>
              <a:spcAft>
                <a:spcPts val="450"/>
              </a:spcAft>
            </a:pPr>
            <a:fld id="{64A8A328-9D9E-4F1E-929F-03250410893C}" type="slidenum">
              <a:rPr lang="en-US" altLang="en-US"/>
              <a:pPr>
                <a:spcAft>
                  <a:spcPts val="450"/>
                </a:spcAft>
              </a:pPr>
              <a:t>6</a:t>
            </a:fld>
            <a:endParaRPr lang="en-US" altLang="en-US"/>
          </a:p>
        </p:txBody>
      </p:sp>
      <p:sp>
        <p:nvSpPr>
          <p:cNvPr id="7170" name="Rectangle 2">
            <a:extLst>
              <a:ext uri="{FF2B5EF4-FFF2-40B4-BE49-F238E27FC236}">
                <a16:creationId xmlns:a16="http://schemas.microsoft.com/office/drawing/2014/main" id="{AF2E702D-7005-40FB-8FAE-290435A6833C}"/>
              </a:ext>
            </a:extLst>
          </p:cNvPr>
          <p:cNvSpPr>
            <a:spLocks noGrp="1" noChangeArrowheads="1"/>
          </p:cNvSpPr>
          <p:nvPr>
            <p:ph type="title"/>
          </p:nvPr>
        </p:nvSpPr>
        <p:spPr>
          <a:xfrm>
            <a:off x="628650" y="273844"/>
            <a:ext cx="6787889" cy="709124"/>
          </a:xfrm>
        </p:spPr>
        <p:txBody>
          <a:bodyPr anchor="ctr">
            <a:normAutofit/>
          </a:bodyPr>
          <a:lstStyle/>
          <a:p>
            <a:pPr eaLnBrk="1" hangingPunct="1"/>
            <a:r>
              <a:rPr lang="en-US" altLang="en-US" b="1"/>
              <a:t>General Purpose Software</a:t>
            </a:r>
          </a:p>
        </p:txBody>
      </p:sp>
      <p:sp>
        <p:nvSpPr>
          <p:cNvPr id="80" name="Text Placeholder 4">
            <a:extLst>
              <a:ext uri="{FF2B5EF4-FFF2-40B4-BE49-F238E27FC236}">
                <a16:creationId xmlns:a16="http://schemas.microsoft.com/office/drawing/2014/main" id="{8C875FD0-8E46-4FE4-AC6E-441E743157F4}"/>
              </a:ext>
            </a:extLst>
          </p:cNvPr>
          <p:cNvSpPr>
            <a:spLocks noGrp="1"/>
          </p:cNvSpPr>
          <p:nvPr>
            <p:ph type="body" idx="1"/>
          </p:nvPr>
        </p:nvSpPr>
        <p:spPr>
          <a:xfrm>
            <a:off x="629842" y="1369218"/>
            <a:ext cx="3868340" cy="315813"/>
          </a:xfrm>
        </p:spPr>
        <p:txBody>
          <a:bodyPr/>
          <a:lstStyle/>
          <a:p>
            <a:endParaRPr lang="en-US"/>
          </a:p>
        </p:txBody>
      </p:sp>
      <p:pic>
        <p:nvPicPr>
          <p:cNvPr id="3" name="Content Placeholder 2" descr="Graphical user interface, website&#10;&#10;Description automatically generated">
            <a:extLst>
              <a:ext uri="{FF2B5EF4-FFF2-40B4-BE49-F238E27FC236}">
                <a16:creationId xmlns:a16="http://schemas.microsoft.com/office/drawing/2014/main" id="{18306175-A0D9-4A4A-B6BE-32C2819D261D}"/>
              </a:ext>
            </a:extLst>
          </p:cNvPr>
          <p:cNvPicPr>
            <a:picLocks noGrp="1" noChangeAspect="1"/>
          </p:cNvPicPr>
          <p:nvPr>
            <p:ph sz="half" idx="2"/>
          </p:nvPr>
        </p:nvPicPr>
        <p:blipFill>
          <a:blip r:embed="rId2"/>
          <a:stretch>
            <a:fillRect/>
          </a:stretch>
        </p:blipFill>
        <p:spPr>
          <a:xfrm>
            <a:off x="629842" y="2141104"/>
            <a:ext cx="3868340" cy="1743640"/>
          </a:xfrm>
          <a:noFill/>
        </p:spPr>
      </p:pic>
      <p:sp>
        <p:nvSpPr>
          <p:cNvPr id="82" name="Text Placeholder 6">
            <a:extLst>
              <a:ext uri="{FF2B5EF4-FFF2-40B4-BE49-F238E27FC236}">
                <a16:creationId xmlns:a16="http://schemas.microsoft.com/office/drawing/2014/main" id="{6D9DE4F8-93DA-4A8A-A53E-14026B807DC8}"/>
              </a:ext>
            </a:extLst>
          </p:cNvPr>
          <p:cNvSpPr>
            <a:spLocks noGrp="1"/>
          </p:cNvSpPr>
          <p:nvPr>
            <p:ph type="body" sz="quarter" idx="3"/>
          </p:nvPr>
        </p:nvSpPr>
        <p:spPr>
          <a:xfrm>
            <a:off x="4629150" y="1371600"/>
            <a:ext cx="3887391" cy="313431"/>
          </a:xfrm>
        </p:spPr>
        <p:txBody>
          <a:bodyPr/>
          <a:lstStyle/>
          <a:p>
            <a:endParaRPr lang="en-US"/>
          </a:p>
        </p:txBody>
      </p:sp>
      <p:sp>
        <p:nvSpPr>
          <p:cNvPr id="7175" name="Rectangle 3">
            <a:extLst>
              <a:ext uri="{FF2B5EF4-FFF2-40B4-BE49-F238E27FC236}">
                <a16:creationId xmlns:a16="http://schemas.microsoft.com/office/drawing/2014/main" id="{2626A1F0-2A05-4665-BB3E-D646692788CF}"/>
              </a:ext>
            </a:extLst>
          </p:cNvPr>
          <p:cNvSpPr>
            <a:spLocks noGrp="1" noChangeArrowheads="1"/>
          </p:cNvSpPr>
          <p:nvPr>
            <p:ph sz="quarter" idx="4"/>
          </p:nvPr>
        </p:nvSpPr>
        <p:spPr>
          <a:xfrm>
            <a:off x="4629150" y="1742594"/>
            <a:ext cx="3887391" cy="2540660"/>
          </a:xfrm>
        </p:spPr>
        <p:txBody>
          <a:bodyPr>
            <a:normAutofit/>
          </a:bodyPr>
          <a:lstStyle/>
          <a:p>
            <a:pPr eaLnBrk="1" hangingPunct="1"/>
            <a:r>
              <a:rPr lang="en-US" altLang="en-US"/>
              <a:t>Yaitu program aplikasi yang akan digunakan oleh berbagai tingkat kepandaian dan karakteristik yang sangat beragam, perlu memiliki salah satu kunci penting dalam pembuatan modul antarmuka dengan melakukan customizazion, sehingga pengguna dapat menggunakan program aplikasi dengan wajah antarmukanya yang sesuai dengan selera masing-masing pengguna.</a:t>
            </a:r>
          </a:p>
          <a:p>
            <a:pPr eaLnBrk="1" hangingPunct="1"/>
            <a:endParaRPr lang="en-US" altLang="en-US"/>
          </a:p>
          <a:p>
            <a:pPr eaLnBrk="1" hangingPunct="1"/>
            <a:r>
              <a:rPr lang="en-US" altLang="en-US"/>
              <a:t>Perancang dapat melakukan ‘pemaksaan’ kepada user untuk menerima tampilan antarmukanya, walaupun dapat memberikan dampak program tersebut tidak laku</a:t>
            </a:r>
          </a:p>
          <a:p>
            <a:pPr eaLnBrk="1" hangingPunct="1"/>
            <a:endParaRPr lang="en-US" altLang="en-US"/>
          </a:p>
        </p:txBody>
      </p:sp>
    </p:spTree>
  </p:cSld>
  <p:clrMapOvr>
    <a:masterClrMapping/>
  </p:clrMapOvr>
  <p:transition spd="slow">
    <p:cover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Footer Placeholder 1">
            <a:extLst>
              <a:ext uri="{FF2B5EF4-FFF2-40B4-BE49-F238E27FC236}">
                <a16:creationId xmlns:a16="http://schemas.microsoft.com/office/drawing/2014/main" id="{2C02B635-0C3C-4B25-B63C-13AF8F0BB866}"/>
              </a:ext>
            </a:extLst>
          </p:cNvPr>
          <p:cNvSpPr>
            <a:spLocks noGrp="1"/>
          </p:cNvSpPr>
          <p:nvPr>
            <p:ph type="ftr" sz="quarter" idx="11"/>
          </p:nvPr>
        </p:nvSpPr>
        <p:spPr>
          <a:xfrm>
            <a:off x="609218" y="4348327"/>
            <a:ext cx="2931595" cy="273844"/>
          </a:xfrm>
        </p:spPr>
        <p:txBody>
          <a:bodyPr/>
          <a:lstStyle/>
          <a:p>
            <a:pPr>
              <a:spcAft>
                <a:spcPts val="450"/>
              </a:spcAft>
            </a:pPr>
            <a:r>
              <a:rPr lang="en-US"/>
              <a:t>ADD A FOOTER</a:t>
            </a:r>
            <a:endParaRPr lang="ru-RU"/>
          </a:p>
        </p:txBody>
      </p:sp>
      <p:sp>
        <p:nvSpPr>
          <p:cNvPr id="28679" name="Slide Number Placeholder 2">
            <a:extLst>
              <a:ext uri="{FF2B5EF4-FFF2-40B4-BE49-F238E27FC236}">
                <a16:creationId xmlns:a16="http://schemas.microsoft.com/office/drawing/2014/main" id="{17B1DC65-3C1E-45F5-81E4-5BA891C86C05}"/>
              </a:ext>
            </a:extLst>
          </p:cNvPr>
          <p:cNvSpPr>
            <a:spLocks noGrp="1"/>
          </p:cNvSpPr>
          <p:nvPr>
            <p:ph type="sldNum" sz="quarter" idx="12"/>
          </p:nvPr>
        </p:nvSpPr>
        <p:spPr>
          <a:xfrm>
            <a:off x="8103268" y="4362615"/>
            <a:ext cx="412082" cy="273844"/>
          </a:xfrm>
        </p:spPr>
        <p:txBody>
          <a:bodyPr/>
          <a:lstStyle/>
          <a:p>
            <a:pPr>
              <a:spcAft>
                <a:spcPts val="450"/>
              </a:spcAft>
            </a:pPr>
            <a:fld id="{D495E168-DA5E-4888-8D8A-92B118324C14}" type="slidenum">
              <a:rPr lang="ru-RU" smtClean="0"/>
              <a:pPr>
                <a:spcAft>
                  <a:spcPts val="450"/>
                </a:spcAft>
              </a:pPr>
              <a:t>7</a:t>
            </a:fld>
            <a:endParaRPr lang="ru-RU"/>
          </a:p>
        </p:txBody>
      </p:sp>
      <p:sp>
        <p:nvSpPr>
          <p:cNvPr id="75" name="Footer Placeholder 1">
            <a:extLst>
              <a:ext uri="{FF2B5EF4-FFF2-40B4-BE49-F238E27FC236}">
                <a16:creationId xmlns:a16="http://schemas.microsoft.com/office/drawing/2014/main" id="{29EFD938-C43B-48F6-AAC1-2693F196E110}"/>
              </a:ext>
            </a:extLst>
          </p:cNvPr>
          <p:cNvSpPr>
            <a:spLocks noGrp="1"/>
          </p:cNvSpPr>
          <p:nvPr>
            <p:ph type="ftr" sz="quarter" idx="11"/>
          </p:nvPr>
        </p:nvSpPr>
        <p:spPr>
          <a:xfrm>
            <a:off x="609218" y="4348327"/>
            <a:ext cx="3086100" cy="273844"/>
          </a:xfrm>
        </p:spPr>
        <p:txBody>
          <a:bodyPr/>
          <a:lstStyle/>
          <a:p>
            <a:pPr>
              <a:spcAft>
                <a:spcPts val="450"/>
              </a:spcAft>
            </a:pPr>
            <a:r>
              <a:rPr lang="en-US"/>
              <a:t>JTI POLINEMA</a:t>
            </a:r>
            <a:endParaRPr lang="ru-RU"/>
          </a:p>
        </p:txBody>
      </p:sp>
      <p:sp>
        <p:nvSpPr>
          <p:cNvPr id="77" name="Slide Number Placeholder 2">
            <a:extLst>
              <a:ext uri="{FF2B5EF4-FFF2-40B4-BE49-F238E27FC236}">
                <a16:creationId xmlns:a16="http://schemas.microsoft.com/office/drawing/2014/main" id="{E6D5BCC5-7DA0-4945-9ECF-52AB22DA5824}"/>
              </a:ext>
            </a:extLst>
          </p:cNvPr>
          <p:cNvSpPr>
            <a:spLocks noGrp="1"/>
          </p:cNvSpPr>
          <p:nvPr>
            <p:ph type="sldNum" sz="quarter" idx="12"/>
          </p:nvPr>
        </p:nvSpPr>
        <p:spPr>
          <a:xfrm>
            <a:off x="8103268" y="4362615"/>
            <a:ext cx="412082" cy="273844"/>
          </a:xfrm>
        </p:spPr>
        <p:txBody>
          <a:bodyPr/>
          <a:lstStyle/>
          <a:p>
            <a:pPr>
              <a:spcAft>
                <a:spcPts val="450"/>
              </a:spcAft>
            </a:pPr>
            <a:fld id="{D495E168-DA5E-4888-8D8A-92B118324C14}" type="slidenum">
              <a:rPr lang="ru-RU" smtClean="0"/>
              <a:pPr>
                <a:spcAft>
                  <a:spcPts val="450"/>
                </a:spcAft>
              </a:pPr>
              <a:t>7</a:t>
            </a:fld>
            <a:endParaRPr lang="ru-RU"/>
          </a:p>
        </p:txBody>
      </p:sp>
      <p:sp>
        <p:nvSpPr>
          <p:cNvPr id="8194" name="Title 1">
            <a:extLst>
              <a:ext uri="{FF2B5EF4-FFF2-40B4-BE49-F238E27FC236}">
                <a16:creationId xmlns:a16="http://schemas.microsoft.com/office/drawing/2014/main" id="{67D3C092-11EB-4A3D-B250-C94E49B586BA}"/>
              </a:ext>
            </a:extLst>
          </p:cNvPr>
          <p:cNvSpPr>
            <a:spLocks noGrp="1"/>
          </p:cNvSpPr>
          <p:nvPr>
            <p:ph type="title"/>
          </p:nvPr>
        </p:nvSpPr>
        <p:spPr>
          <a:xfrm>
            <a:off x="629841" y="342900"/>
            <a:ext cx="2949178" cy="1082047"/>
          </a:xfrm>
        </p:spPr>
        <p:txBody>
          <a:bodyPr anchor="b">
            <a:normAutofit/>
          </a:bodyPr>
          <a:lstStyle/>
          <a:p>
            <a:r>
              <a:rPr lang="en-US" altLang="en-US" b="1"/>
              <a:t>General Purpose Software</a:t>
            </a:r>
            <a:endParaRPr lang="en-US" altLang="en-US"/>
          </a:p>
        </p:txBody>
      </p:sp>
      <p:pic>
        <p:nvPicPr>
          <p:cNvPr id="28676" name="Picture 4" descr="What Is Application Software ? | Application Software Types Explained">
            <a:extLst>
              <a:ext uri="{FF2B5EF4-FFF2-40B4-BE49-F238E27FC236}">
                <a16:creationId xmlns:a16="http://schemas.microsoft.com/office/drawing/2014/main" id="{C12DE680-94DE-4005-B8F0-A21416ECB8D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87391" y="735150"/>
            <a:ext cx="4989909" cy="3268390"/>
          </a:xfrm>
          <a:prstGeom prst="rect">
            <a:avLst/>
          </a:prstGeom>
          <a:solidFill>
            <a:srgbClr val="FFFFFF"/>
          </a:solidFill>
        </p:spPr>
      </p:pic>
      <p:sp>
        <p:nvSpPr>
          <p:cNvPr id="8195" name="Content Placeholder 2">
            <a:extLst>
              <a:ext uri="{FF2B5EF4-FFF2-40B4-BE49-F238E27FC236}">
                <a16:creationId xmlns:a16="http://schemas.microsoft.com/office/drawing/2014/main" id="{A9395F29-EA06-4D1E-8F62-1303B8681998}"/>
              </a:ext>
            </a:extLst>
          </p:cNvPr>
          <p:cNvSpPr>
            <a:spLocks noGrp="1"/>
          </p:cNvSpPr>
          <p:nvPr>
            <p:ph type="body" sz="half" idx="2"/>
          </p:nvPr>
        </p:nvSpPr>
        <p:spPr>
          <a:xfrm>
            <a:off x="629841" y="1767526"/>
            <a:ext cx="2949178" cy="2634215"/>
          </a:xfrm>
        </p:spPr>
        <p:txBody>
          <a:bodyPr>
            <a:normAutofit/>
          </a:bodyPr>
          <a:lstStyle/>
          <a:p>
            <a:r>
              <a:rPr lang="en-US" altLang="en-US" dirty="0"/>
              <a:t>Salah </a:t>
            </a:r>
            <a:r>
              <a:rPr lang="en-US" altLang="en-US" dirty="0" err="1"/>
              <a:t>satu</a:t>
            </a:r>
            <a:r>
              <a:rPr lang="en-US" altLang="en-US" dirty="0"/>
              <a:t> </a:t>
            </a:r>
            <a:r>
              <a:rPr lang="en-US" altLang="en-US" dirty="0" err="1"/>
              <a:t>cara</a:t>
            </a:r>
            <a:r>
              <a:rPr lang="en-US" altLang="en-US" dirty="0"/>
              <a:t> yang </a:t>
            </a:r>
            <a:r>
              <a:rPr lang="en-US" altLang="en-US" dirty="0" err="1"/>
              <a:t>dapat</a:t>
            </a:r>
            <a:r>
              <a:rPr lang="en-US" altLang="en-US" dirty="0"/>
              <a:t> </a:t>
            </a:r>
            <a:r>
              <a:rPr lang="en-US" altLang="en-US" dirty="0" err="1"/>
              <a:t>dilakukan</a:t>
            </a:r>
            <a:r>
              <a:rPr lang="en-US" altLang="en-US" dirty="0"/>
              <a:t> </a:t>
            </a:r>
            <a:r>
              <a:rPr lang="en-US" altLang="en-US" dirty="0" err="1"/>
              <a:t>adalah</a:t>
            </a:r>
            <a:r>
              <a:rPr lang="en-US" altLang="en-US" dirty="0"/>
              <a:t> user </a:t>
            </a:r>
            <a:r>
              <a:rPr lang="en-US" altLang="en-US" dirty="0" err="1"/>
              <a:t>dapat</a:t>
            </a:r>
            <a:r>
              <a:rPr lang="en-US" altLang="en-US" dirty="0"/>
              <a:t> </a:t>
            </a:r>
            <a:r>
              <a:rPr lang="en-US" altLang="en-US" dirty="0" err="1"/>
              <a:t>melakukan</a:t>
            </a:r>
            <a:r>
              <a:rPr lang="en-US" altLang="en-US" dirty="0"/>
              <a:t> </a:t>
            </a:r>
            <a:r>
              <a:rPr lang="en-US" altLang="en-US" dirty="0" err="1"/>
              <a:t>perubahan</a:t>
            </a:r>
            <a:r>
              <a:rPr lang="en-US" altLang="en-US" dirty="0"/>
              <a:t> </a:t>
            </a:r>
            <a:r>
              <a:rPr lang="en-US" altLang="en-US" dirty="0" err="1"/>
              <a:t>tampilan</a:t>
            </a:r>
            <a:r>
              <a:rPr lang="en-US" altLang="en-US" dirty="0"/>
              <a:t> </a:t>
            </a:r>
            <a:r>
              <a:rPr lang="en-US" altLang="en-US" dirty="0" err="1"/>
              <a:t>sesuai</a:t>
            </a:r>
            <a:r>
              <a:rPr lang="en-US" altLang="en-US" dirty="0"/>
              <a:t> </a:t>
            </a:r>
            <a:r>
              <a:rPr lang="en-US" altLang="en-US" dirty="0" err="1"/>
              <a:t>dengan</a:t>
            </a:r>
            <a:r>
              <a:rPr lang="en-US" altLang="en-US" dirty="0"/>
              <a:t> </a:t>
            </a:r>
            <a:r>
              <a:rPr lang="en-US" altLang="en-US" dirty="0" err="1"/>
              <a:t>keinginannya</a:t>
            </a:r>
            <a:r>
              <a:rPr lang="en-US" altLang="en-US" dirty="0"/>
              <a:t> </a:t>
            </a:r>
            <a:r>
              <a:rPr lang="en-US" altLang="en-US" dirty="0" err="1"/>
              <a:t>sendiri</a:t>
            </a:r>
            <a:r>
              <a:rPr lang="en-US" altLang="en-US" dirty="0"/>
              <a:t> (</a:t>
            </a:r>
            <a:r>
              <a:rPr lang="en-US" altLang="en-US" i="1" dirty="0"/>
              <a:t>customization</a:t>
            </a:r>
            <a:r>
              <a:rPr lang="en-US" altLang="en-US" dirty="0"/>
              <a:t>), </a:t>
            </a:r>
          </a:p>
          <a:p>
            <a:r>
              <a:rPr lang="en-US" altLang="en-US" dirty="0" err="1"/>
              <a:t>Contoh</a:t>
            </a:r>
            <a:r>
              <a:rPr lang="en-US" altLang="en-US" dirty="0"/>
              <a:t>: </a:t>
            </a:r>
            <a:r>
              <a:rPr lang="en-US" altLang="en-US" dirty="0" err="1"/>
              <a:t>merubah</a:t>
            </a:r>
            <a:r>
              <a:rPr lang="en-US" altLang="en-US" dirty="0"/>
              <a:t> </a:t>
            </a:r>
            <a:r>
              <a:rPr lang="en-US" altLang="en-US" dirty="0" err="1"/>
              <a:t>warna</a:t>
            </a:r>
            <a:r>
              <a:rPr lang="en-US" altLang="en-US" dirty="0"/>
              <a:t> </a:t>
            </a:r>
            <a:r>
              <a:rPr lang="en-US" altLang="en-US" dirty="0" err="1"/>
              <a:t>dasar</a:t>
            </a:r>
            <a:r>
              <a:rPr lang="en-US" altLang="en-US" dirty="0"/>
              <a:t>, </a:t>
            </a:r>
            <a:r>
              <a:rPr lang="en-US" altLang="en-US" dirty="0" err="1"/>
              <a:t>pengaturan</a:t>
            </a:r>
            <a:r>
              <a:rPr lang="en-US" altLang="en-US" dirty="0"/>
              <a:t> </a:t>
            </a:r>
            <a:r>
              <a:rPr lang="en-US" altLang="en-US" i="1" dirty="0"/>
              <a:t>desktop</a:t>
            </a:r>
            <a:r>
              <a:rPr lang="en-US" altLang="en-US" dirty="0"/>
              <a:t>, </a:t>
            </a:r>
            <a:r>
              <a:rPr lang="en-US" altLang="en-US" i="1" dirty="0"/>
              <a:t>wallpaper, screensaver, </a:t>
            </a:r>
            <a:r>
              <a:rPr lang="en-US" altLang="en-US" dirty="0" err="1"/>
              <a:t>dll</a:t>
            </a:r>
            <a:endParaRPr lang="en-US" altLang="en-US" dirty="0"/>
          </a:p>
          <a:p>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 name="Footer Placeholder 2">
            <a:extLst>
              <a:ext uri="{FF2B5EF4-FFF2-40B4-BE49-F238E27FC236}">
                <a16:creationId xmlns:a16="http://schemas.microsoft.com/office/drawing/2014/main" id="{D27A181D-5BB6-4003-BBA1-D3F56F06A7E0}"/>
              </a:ext>
            </a:extLst>
          </p:cNvPr>
          <p:cNvSpPr>
            <a:spLocks noGrp="1"/>
          </p:cNvSpPr>
          <p:nvPr>
            <p:ph type="ftr" sz="quarter" idx="11"/>
          </p:nvPr>
        </p:nvSpPr>
        <p:spPr>
          <a:xfrm>
            <a:off x="609218" y="4348327"/>
            <a:ext cx="3086100" cy="273844"/>
          </a:xfrm>
        </p:spPr>
        <p:txBody>
          <a:bodyPr anchor="ctr">
            <a:normAutofit/>
          </a:bodyPr>
          <a:lstStyle/>
          <a:p>
            <a:pPr>
              <a:spcAft>
                <a:spcPts val="450"/>
              </a:spcAft>
            </a:pPr>
            <a:r>
              <a:rPr lang="en-US" dirty="0"/>
              <a:t>JTI POLINEMA</a:t>
            </a:r>
            <a:endParaRPr lang="ru-RU" dirty="0"/>
          </a:p>
        </p:txBody>
      </p:sp>
      <p:sp>
        <p:nvSpPr>
          <p:cNvPr id="9227" name="Slide Number Placeholder 3">
            <a:extLst>
              <a:ext uri="{FF2B5EF4-FFF2-40B4-BE49-F238E27FC236}">
                <a16:creationId xmlns:a16="http://schemas.microsoft.com/office/drawing/2014/main" id="{E2EF9B61-42F5-426B-93AC-2AEFEB3B7C52}"/>
              </a:ext>
            </a:extLst>
          </p:cNvPr>
          <p:cNvSpPr>
            <a:spLocks noGrp="1"/>
          </p:cNvSpPr>
          <p:nvPr>
            <p:ph type="sldNum" sz="quarter" idx="12"/>
          </p:nvPr>
        </p:nvSpPr>
        <p:spPr>
          <a:xfrm>
            <a:off x="8103268" y="4362615"/>
            <a:ext cx="412082" cy="273844"/>
          </a:xfrm>
        </p:spPr>
        <p:txBody>
          <a:bodyPr anchor="ctr">
            <a:normAutofit/>
          </a:bodyPr>
          <a:lstStyle/>
          <a:p>
            <a:pPr>
              <a:spcAft>
                <a:spcPts val="450"/>
              </a:spcAft>
            </a:pPr>
            <a:fld id="{D495E168-DA5E-4888-8D8A-92B118324C14}" type="slidenum">
              <a:rPr lang="ru-RU" smtClean="0"/>
              <a:pPr>
                <a:spcAft>
                  <a:spcPts val="450"/>
                </a:spcAft>
              </a:pPr>
              <a:t>8</a:t>
            </a:fld>
            <a:endParaRPr lang="ru-RU"/>
          </a:p>
        </p:txBody>
      </p:sp>
      <p:sp>
        <p:nvSpPr>
          <p:cNvPr id="9219" name="Title 1">
            <a:extLst>
              <a:ext uri="{FF2B5EF4-FFF2-40B4-BE49-F238E27FC236}">
                <a16:creationId xmlns:a16="http://schemas.microsoft.com/office/drawing/2014/main" id="{DD160A12-4B6F-4432-8818-4CE5B870130B}"/>
              </a:ext>
            </a:extLst>
          </p:cNvPr>
          <p:cNvSpPr>
            <a:spLocks noGrp="1"/>
          </p:cNvSpPr>
          <p:nvPr>
            <p:ph type="title"/>
          </p:nvPr>
        </p:nvSpPr>
        <p:spPr>
          <a:xfrm>
            <a:off x="628650" y="273844"/>
            <a:ext cx="6787889" cy="709124"/>
          </a:xfrm>
        </p:spPr>
        <p:txBody>
          <a:bodyPr anchor="ctr">
            <a:normAutofit/>
          </a:bodyPr>
          <a:lstStyle/>
          <a:p>
            <a:r>
              <a:rPr lang="en-US" altLang="en-US" sz="2325"/>
              <a:t>1. Pendekatan dalam Merancang Tampilan</a:t>
            </a:r>
          </a:p>
        </p:txBody>
      </p:sp>
      <p:sp>
        <p:nvSpPr>
          <p:cNvPr id="135" name="Text Placeholder 4">
            <a:extLst>
              <a:ext uri="{FF2B5EF4-FFF2-40B4-BE49-F238E27FC236}">
                <a16:creationId xmlns:a16="http://schemas.microsoft.com/office/drawing/2014/main" id="{A7D68ECD-132B-47B9-9AA5-59CDD4F643F1}"/>
              </a:ext>
            </a:extLst>
          </p:cNvPr>
          <p:cNvSpPr>
            <a:spLocks noGrp="1"/>
          </p:cNvSpPr>
          <p:nvPr>
            <p:ph type="body" idx="1"/>
          </p:nvPr>
        </p:nvSpPr>
        <p:spPr>
          <a:xfrm>
            <a:off x="629842" y="1369218"/>
            <a:ext cx="3868340" cy="315813"/>
          </a:xfrm>
        </p:spPr>
        <p:txBody>
          <a:bodyPr/>
          <a:lstStyle/>
          <a:p>
            <a:endParaRPr lang="en-US"/>
          </a:p>
        </p:txBody>
      </p:sp>
      <p:pic>
        <p:nvPicPr>
          <p:cNvPr id="27650" name="Picture 2">
            <a:extLst>
              <a:ext uri="{FF2B5EF4-FFF2-40B4-BE49-F238E27FC236}">
                <a16:creationId xmlns:a16="http://schemas.microsoft.com/office/drawing/2014/main" id="{433EACDD-C877-4E7A-B40A-C4A4DC63EA3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3682" y="1742594"/>
            <a:ext cx="2540660" cy="2540660"/>
          </a:xfrm>
          <a:prstGeom prst="rect">
            <a:avLst/>
          </a:prstGeom>
          <a:noFill/>
          <a:extLst>
            <a:ext uri="{909E8E84-426E-40DD-AFC4-6F175D3DCCD1}">
              <a14:hiddenFill xmlns:a14="http://schemas.microsoft.com/office/drawing/2010/main">
                <a:solidFill>
                  <a:srgbClr val="FFFFFF"/>
                </a:solidFill>
              </a14:hiddenFill>
            </a:ext>
          </a:extLst>
        </p:spPr>
      </p:pic>
      <p:sp>
        <p:nvSpPr>
          <p:cNvPr id="137" name="Text Placeholder 6">
            <a:extLst>
              <a:ext uri="{FF2B5EF4-FFF2-40B4-BE49-F238E27FC236}">
                <a16:creationId xmlns:a16="http://schemas.microsoft.com/office/drawing/2014/main" id="{E475A3A7-2E00-4047-BDD9-CCC9008E6EB6}"/>
              </a:ext>
            </a:extLst>
          </p:cNvPr>
          <p:cNvSpPr>
            <a:spLocks noGrp="1"/>
          </p:cNvSpPr>
          <p:nvPr>
            <p:ph type="body" sz="quarter" idx="3"/>
          </p:nvPr>
        </p:nvSpPr>
        <p:spPr>
          <a:xfrm>
            <a:off x="4629150" y="1371600"/>
            <a:ext cx="3887391" cy="313431"/>
          </a:xfrm>
        </p:spPr>
        <p:txBody>
          <a:bodyPr/>
          <a:lstStyle/>
          <a:p>
            <a:endParaRPr lang="en-US"/>
          </a:p>
        </p:txBody>
      </p:sp>
      <p:sp>
        <p:nvSpPr>
          <p:cNvPr id="9218" name="Rectangle 3">
            <a:extLst>
              <a:ext uri="{FF2B5EF4-FFF2-40B4-BE49-F238E27FC236}">
                <a16:creationId xmlns:a16="http://schemas.microsoft.com/office/drawing/2014/main" id="{369C6C72-1350-4EF3-8DDA-29ACC50F12AD}"/>
              </a:ext>
            </a:extLst>
          </p:cNvPr>
          <p:cNvSpPr>
            <a:spLocks noGrp="1" noChangeArrowheads="1"/>
          </p:cNvSpPr>
          <p:nvPr>
            <p:ph sz="quarter" idx="4"/>
          </p:nvPr>
        </p:nvSpPr>
        <p:spPr>
          <a:xfrm>
            <a:off x="4629150" y="1742594"/>
            <a:ext cx="3887391" cy="2540660"/>
          </a:xfrm>
        </p:spPr>
        <p:txBody>
          <a:bodyPr>
            <a:normAutofit fontScale="92500" lnSpcReduction="10000"/>
          </a:bodyPr>
          <a:lstStyle/>
          <a:p>
            <a:pPr marL="267891" indent="-267891">
              <a:buFont typeface="+mj-lt"/>
              <a:buAutoNum type="alphaLcParenR"/>
              <a:tabLst>
                <a:tab pos="202406" algn="l"/>
              </a:tabLst>
            </a:pPr>
            <a:r>
              <a:rPr lang="en-US" altLang="en-US" b="1" i="1" dirty="0"/>
              <a:t>User-centered design approach</a:t>
            </a:r>
            <a:r>
              <a:rPr lang="en-US" altLang="en-US" b="1" dirty="0"/>
              <a:t> </a:t>
            </a:r>
            <a:r>
              <a:rPr lang="en-US" altLang="en-US" dirty="0" err="1"/>
              <a:t>adalah</a:t>
            </a:r>
            <a:r>
              <a:rPr lang="en-US" altLang="en-US" dirty="0"/>
              <a:t> </a:t>
            </a:r>
            <a:r>
              <a:rPr lang="en-US" altLang="en-US" dirty="0" err="1"/>
              <a:t>perancangan</a:t>
            </a:r>
            <a:r>
              <a:rPr lang="en-US" altLang="en-US" dirty="0"/>
              <a:t> </a:t>
            </a:r>
            <a:r>
              <a:rPr lang="en-US" altLang="en-US" dirty="0" err="1"/>
              <a:t>antarmuka</a:t>
            </a:r>
            <a:r>
              <a:rPr lang="en-US" altLang="en-US" dirty="0"/>
              <a:t> yang </a:t>
            </a:r>
            <a:r>
              <a:rPr lang="en-US" altLang="en-US" dirty="0" err="1"/>
              <a:t>melibatkan</a:t>
            </a:r>
            <a:r>
              <a:rPr lang="en-US" altLang="en-US" dirty="0"/>
              <a:t> </a:t>
            </a:r>
            <a:r>
              <a:rPr lang="en-US" altLang="en-US" dirty="0" err="1"/>
              <a:t>pengguna</a:t>
            </a:r>
            <a:r>
              <a:rPr lang="en-US" altLang="en-US" dirty="0"/>
              <a:t>. </a:t>
            </a:r>
            <a:r>
              <a:rPr lang="en-US" altLang="en-US" dirty="0" err="1"/>
              <a:t>Perancang</a:t>
            </a:r>
            <a:r>
              <a:rPr lang="en-US" altLang="en-US" dirty="0"/>
              <a:t> dan </a:t>
            </a:r>
            <a:r>
              <a:rPr lang="en-US" altLang="en-US" dirty="0" err="1"/>
              <a:t>pengguna</a:t>
            </a:r>
            <a:r>
              <a:rPr lang="en-US" altLang="en-US" dirty="0"/>
              <a:t> duduk </a:t>
            </a:r>
            <a:r>
              <a:rPr lang="en-US" altLang="en-US" dirty="0" err="1"/>
              <a:t>bersama-sama</a:t>
            </a:r>
            <a:r>
              <a:rPr lang="en-US" altLang="en-US" dirty="0"/>
              <a:t> </a:t>
            </a:r>
            <a:r>
              <a:rPr lang="en-US" altLang="en-US" dirty="0" err="1"/>
              <a:t>untuk</a:t>
            </a:r>
            <a:r>
              <a:rPr lang="en-US" altLang="en-US" dirty="0"/>
              <a:t> </a:t>
            </a:r>
            <a:r>
              <a:rPr lang="en-US" altLang="en-US" dirty="0" err="1"/>
              <a:t>merancang</a:t>
            </a:r>
            <a:r>
              <a:rPr lang="en-US" altLang="en-US" dirty="0"/>
              <a:t> </a:t>
            </a:r>
            <a:r>
              <a:rPr lang="en-US" altLang="en-US" dirty="0" err="1"/>
              <a:t>antarmuka</a:t>
            </a:r>
            <a:r>
              <a:rPr lang="en-US" altLang="en-US" dirty="0"/>
              <a:t> yang </a:t>
            </a:r>
            <a:r>
              <a:rPr lang="en-US" altLang="en-US" dirty="0" err="1"/>
              <a:t>diinginkan</a:t>
            </a:r>
            <a:r>
              <a:rPr lang="en-US" altLang="en-US" dirty="0"/>
              <a:t> </a:t>
            </a:r>
            <a:r>
              <a:rPr lang="en-US" altLang="en-US" dirty="0" err="1"/>
              <a:t>pengguna</a:t>
            </a:r>
            <a:r>
              <a:rPr lang="en-US" altLang="en-US" dirty="0"/>
              <a:t>, </a:t>
            </a:r>
            <a:r>
              <a:rPr lang="en-US" altLang="en-US" dirty="0" err="1"/>
              <a:t>sehingga</a:t>
            </a:r>
            <a:r>
              <a:rPr lang="en-US" altLang="en-US" dirty="0"/>
              <a:t> </a:t>
            </a:r>
            <a:r>
              <a:rPr lang="en-US" altLang="en-US" dirty="0" err="1"/>
              <a:t>dengan</a:t>
            </a:r>
            <a:r>
              <a:rPr lang="en-US" altLang="en-US" dirty="0"/>
              <a:t> </a:t>
            </a:r>
            <a:r>
              <a:rPr lang="en-US" altLang="en-US" dirty="0" err="1"/>
              <a:t>cara</a:t>
            </a:r>
            <a:r>
              <a:rPr lang="en-US" altLang="en-US" dirty="0"/>
              <a:t> </a:t>
            </a:r>
            <a:r>
              <a:rPr lang="en-US" altLang="en-US" dirty="0" err="1"/>
              <a:t>ini</a:t>
            </a:r>
            <a:r>
              <a:rPr lang="en-US" altLang="en-US" dirty="0"/>
              <a:t> </a:t>
            </a:r>
            <a:r>
              <a:rPr lang="en-US" altLang="en-US" dirty="0" err="1"/>
              <a:t>pengguna</a:t>
            </a:r>
            <a:r>
              <a:rPr lang="en-US" altLang="en-US" dirty="0"/>
              <a:t> </a:t>
            </a:r>
            <a:r>
              <a:rPr lang="en-US" altLang="en-US" dirty="0" err="1"/>
              <a:t>seolah-olah</a:t>
            </a:r>
            <a:r>
              <a:rPr lang="en-US" altLang="en-US" dirty="0"/>
              <a:t> seudah </a:t>
            </a:r>
            <a:r>
              <a:rPr lang="en-US" altLang="en-US" dirty="0" err="1"/>
              <a:t>mempunyai</a:t>
            </a:r>
            <a:r>
              <a:rPr lang="en-US" altLang="en-US" dirty="0"/>
              <a:t> </a:t>
            </a:r>
            <a:r>
              <a:rPr lang="en-US" altLang="en-US" dirty="0" err="1"/>
              <a:t>gambaran</a:t>
            </a:r>
            <a:r>
              <a:rPr lang="en-US" altLang="en-US" dirty="0"/>
              <a:t> </a:t>
            </a:r>
            <a:r>
              <a:rPr lang="en-US" altLang="en-US" dirty="0" err="1"/>
              <a:t>nyata</a:t>
            </a:r>
            <a:r>
              <a:rPr lang="en-US" altLang="en-US" dirty="0"/>
              <a:t> </a:t>
            </a:r>
            <a:r>
              <a:rPr lang="en-US" altLang="en-US" dirty="0" err="1"/>
              <a:t>tentang</a:t>
            </a:r>
            <a:r>
              <a:rPr lang="en-US" altLang="en-US" dirty="0"/>
              <a:t> </a:t>
            </a:r>
            <a:r>
              <a:rPr lang="en-US" altLang="en-US" dirty="0" err="1"/>
              <a:t>antarmuka</a:t>
            </a:r>
            <a:r>
              <a:rPr lang="en-US" altLang="en-US" dirty="0"/>
              <a:t> yang </a:t>
            </a:r>
            <a:r>
              <a:rPr lang="en-US" altLang="en-US" dirty="0" err="1"/>
              <a:t>nanti</a:t>
            </a:r>
            <a:r>
              <a:rPr lang="en-US" altLang="en-US" dirty="0"/>
              <a:t> </a:t>
            </a:r>
            <a:r>
              <a:rPr lang="en-US" altLang="en-US" dirty="0" err="1"/>
              <a:t>akan</a:t>
            </a:r>
            <a:r>
              <a:rPr lang="en-US" altLang="en-US" dirty="0"/>
              <a:t> </a:t>
            </a:r>
            <a:r>
              <a:rPr lang="en-US" altLang="en-US" dirty="0" err="1"/>
              <a:t>mereka</a:t>
            </a:r>
            <a:r>
              <a:rPr lang="en-US" altLang="en-US" dirty="0"/>
              <a:t> </a:t>
            </a:r>
            <a:r>
              <a:rPr lang="en-US" altLang="en-US" dirty="0" err="1"/>
              <a:t>gunakan</a:t>
            </a:r>
            <a:r>
              <a:rPr lang="en-US" altLang="en-US" dirty="0"/>
              <a:t>.</a:t>
            </a:r>
          </a:p>
          <a:p>
            <a:pPr marL="267891" indent="-267891">
              <a:buFont typeface="+mj-lt"/>
              <a:buAutoNum type="alphaLcParenR"/>
              <a:tabLst>
                <a:tab pos="202406" algn="l"/>
              </a:tabLst>
            </a:pPr>
            <a:endParaRPr lang="en-US" altLang="en-US" dirty="0"/>
          </a:p>
          <a:p>
            <a:pPr marL="267891" lvl="1" indent="-267891">
              <a:buAutoNum type="alphaLcParenR" startAt="2"/>
              <a:tabLst>
                <a:tab pos="202406" algn="l"/>
              </a:tabLst>
            </a:pPr>
            <a:r>
              <a:rPr lang="en-US" altLang="en-US" sz="1200" b="1" i="1" dirty="0"/>
              <a:t>User design approach </a:t>
            </a:r>
            <a:r>
              <a:rPr lang="en-US" altLang="en-US" sz="1200" dirty="0" err="1"/>
              <a:t>hanya</a:t>
            </a:r>
            <a:r>
              <a:rPr lang="en-US" altLang="en-US" sz="1200" dirty="0"/>
              <a:t> user yang </a:t>
            </a:r>
            <a:r>
              <a:rPr lang="en-US" altLang="en-US" sz="1200" dirty="0" err="1"/>
              <a:t>membuat</a:t>
            </a:r>
            <a:r>
              <a:rPr lang="en-US" altLang="en-US" sz="1200" dirty="0"/>
              <a:t> </a:t>
            </a:r>
            <a:r>
              <a:rPr lang="en-US" altLang="en-US" sz="1200" dirty="0" err="1"/>
              <a:t>tampilan</a:t>
            </a:r>
            <a:r>
              <a:rPr lang="en-US" altLang="en-US" sz="1200" dirty="0"/>
              <a:t> </a:t>
            </a:r>
            <a:r>
              <a:rPr lang="en-US" altLang="en-US" sz="1200" dirty="0" err="1"/>
              <a:t>antarmuka</a:t>
            </a:r>
            <a:endParaRPr lang="en-US" altLang="en-US" sz="1200" dirty="0"/>
          </a:p>
          <a:p>
            <a:pPr marL="267891" lvl="1" indent="-267891">
              <a:buAutoNum type="alphaLcParenR" startAt="2"/>
              <a:tabLst>
                <a:tab pos="202406" algn="l"/>
              </a:tabLst>
            </a:pPr>
            <a:endParaRPr lang="en-US" altLang="en-US" sz="1200" dirty="0"/>
          </a:p>
          <a:p>
            <a:pPr marL="0" lvl="1" indent="0">
              <a:buNone/>
              <a:tabLst>
                <a:tab pos="202406" algn="l"/>
              </a:tabLst>
            </a:pPr>
            <a:r>
              <a:rPr lang="en-US" altLang="en-US" sz="1200" b="1" dirty="0" err="1"/>
              <a:t>Penjelasan</a:t>
            </a:r>
            <a:r>
              <a:rPr lang="en-US" altLang="en-US" sz="1200" b="1" dirty="0"/>
              <a:t> </a:t>
            </a:r>
            <a:r>
              <a:rPr lang="en-US" altLang="en-US" sz="1200" b="1" dirty="0" err="1"/>
              <a:t>Tambahan</a:t>
            </a:r>
            <a:r>
              <a:rPr lang="en-US" altLang="en-US" sz="1200" b="1" dirty="0"/>
              <a:t>:</a:t>
            </a:r>
          </a:p>
          <a:p>
            <a:pPr marL="0" indent="0">
              <a:buNone/>
            </a:pPr>
            <a:r>
              <a:rPr lang="en-ID" dirty="0"/>
              <a:t>https://medium.com/ux-indonesia/mengenal-user-centered-design-process-503115430f0</a:t>
            </a:r>
          </a:p>
          <a:p>
            <a:pPr marL="457200" indent="-457200">
              <a:buNone/>
            </a:pPr>
            <a:endParaRPr lang="en-US" altLang="en-US" dirty="0"/>
          </a:p>
          <a:p>
            <a:pPr marL="457200" indent="-457200">
              <a:buNone/>
            </a:pPr>
            <a:endParaRPr lang="en-US" altLang="en-US" dirty="0"/>
          </a:p>
          <a:p>
            <a:pPr marL="457200" indent="-457200">
              <a:buNone/>
            </a:pPr>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a:extLst>
              <a:ext uri="{FF2B5EF4-FFF2-40B4-BE49-F238E27FC236}">
                <a16:creationId xmlns:a16="http://schemas.microsoft.com/office/drawing/2014/main" id="{1EFE350C-8BB7-4970-9293-CD6A36FDDC15}"/>
              </a:ext>
            </a:extLst>
          </p:cNvPr>
          <p:cNvSpPr>
            <a:spLocks noGrp="1"/>
          </p:cNvSpPr>
          <p:nvPr>
            <p:ph type="title"/>
          </p:nvPr>
        </p:nvSpPr>
        <p:spPr>
          <a:xfrm>
            <a:off x="457200" y="205979"/>
            <a:ext cx="8229600" cy="857250"/>
          </a:xfrm>
        </p:spPr>
        <p:txBody>
          <a:bodyPr anchor="ctr">
            <a:normAutofit/>
          </a:bodyPr>
          <a:lstStyle/>
          <a:p>
            <a:r>
              <a:rPr lang="en-US" altLang="en-US" b="1"/>
              <a:t>2. Prinsip &amp; Petunjuk Perancangan</a:t>
            </a:r>
            <a:endParaRPr lang="en-US" altLang="en-US"/>
          </a:p>
        </p:txBody>
      </p:sp>
      <p:sp>
        <p:nvSpPr>
          <p:cNvPr id="10242" name="Rectangle 3">
            <a:extLst>
              <a:ext uri="{FF2B5EF4-FFF2-40B4-BE49-F238E27FC236}">
                <a16:creationId xmlns:a16="http://schemas.microsoft.com/office/drawing/2014/main" id="{E5F37D9F-4A46-4DC5-B97B-FDFC75E45668}"/>
              </a:ext>
            </a:extLst>
          </p:cNvPr>
          <p:cNvSpPr>
            <a:spLocks noGrp="1" noChangeArrowheads="1"/>
          </p:cNvSpPr>
          <p:nvPr>
            <p:ph type="body" sz="half" idx="1"/>
          </p:nvPr>
        </p:nvSpPr>
        <p:spPr>
          <a:xfrm>
            <a:off x="457200" y="1200153"/>
            <a:ext cx="4038600" cy="3394472"/>
          </a:xfrm>
        </p:spPr>
        <p:txBody>
          <a:bodyPr>
            <a:normAutofit/>
          </a:bodyPr>
          <a:lstStyle/>
          <a:p>
            <a:pPr marL="457200" indent="-457200">
              <a:buFontTx/>
              <a:buAutoNum type="alphaUcPeriod"/>
            </a:pPr>
            <a:r>
              <a:rPr lang="en-US" altLang="en-US" dirty="0" err="1"/>
              <a:t>Urutan</a:t>
            </a:r>
            <a:r>
              <a:rPr lang="en-US" altLang="en-US" dirty="0"/>
              <a:t> </a:t>
            </a:r>
            <a:r>
              <a:rPr lang="en-US" altLang="en-US" dirty="0" err="1"/>
              <a:t>Perancangan</a:t>
            </a:r>
            <a:endParaRPr lang="en-US" altLang="en-US" dirty="0"/>
          </a:p>
          <a:p>
            <a:pPr marL="457200" indent="-457200">
              <a:buFontTx/>
              <a:buAutoNum type="alphaUcPeriod"/>
            </a:pPr>
            <a:r>
              <a:rPr lang="en-US" altLang="en-US" dirty="0" err="1"/>
              <a:t>Perancangan</a:t>
            </a:r>
            <a:r>
              <a:rPr lang="en-US" altLang="en-US" dirty="0"/>
              <a:t> </a:t>
            </a:r>
            <a:r>
              <a:rPr lang="en-US" altLang="en-US" dirty="0" err="1"/>
              <a:t>tampilan</a:t>
            </a:r>
            <a:r>
              <a:rPr lang="en-US" altLang="en-US" dirty="0"/>
              <a:t> </a:t>
            </a:r>
            <a:r>
              <a:rPr lang="en-US" altLang="en-US" dirty="0" err="1"/>
              <a:t>berbasis</a:t>
            </a:r>
            <a:r>
              <a:rPr lang="en-US" altLang="en-US" dirty="0"/>
              <a:t> </a:t>
            </a:r>
            <a:r>
              <a:rPr lang="en-US" altLang="en-US" dirty="0" err="1"/>
              <a:t>teks</a:t>
            </a:r>
            <a:endParaRPr lang="en-US" altLang="en-US" dirty="0"/>
          </a:p>
          <a:p>
            <a:pPr marL="457200" indent="-457200">
              <a:buFontTx/>
              <a:buAutoNum type="alphaUcPeriod"/>
            </a:pPr>
            <a:r>
              <a:rPr lang="en-US" altLang="en-US" dirty="0" err="1"/>
              <a:t>Perancangan</a:t>
            </a:r>
            <a:r>
              <a:rPr lang="en-US" altLang="en-US" dirty="0"/>
              <a:t> </a:t>
            </a:r>
            <a:r>
              <a:rPr lang="en-US" altLang="en-US" dirty="0" err="1"/>
              <a:t>tampilan</a:t>
            </a:r>
            <a:r>
              <a:rPr lang="en-US" altLang="en-US" dirty="0"/>
              <a:t> </a:t>
            </a:r>
            <a:r>
              <a:rPr lang="en-US" altLang="en-US" dirty="0" err="1"/>
              <a:t>berbasis</a:t>
            </a:r>
            <a:r>
              <a:rPr lang="en-US" altLang="en-US" dirty="0"/>
              <a:t> </a:t>
            </a:r>
            <a:r>
              <a:rPr lang="en-US" altLang="en-US" dirty="0" err="1"/>
              <a:t>grafis</a:t>
            </a:r>
            <a:endParaRPr lang="en-US" altLang="en-US" dirty="0"/>
          </a:p>
          <a:p>
            <a:pPr marL="457200" indent="-457200">
              <a:buFontTx/>
              <a:buAutoNum type="alphaUcPeriod"/>
            </a:pPr>
            <a:r>
              <a:rPr lang="en-US" altLang="en-US" dirty="0"/>
              <a:t>Waktu </a:t>
            </a:r>
            <a:r>
              <a:rPr lang="en-US" altLang="en-US" dirty="0" err="1"/>
              <a:t>Tanggap</a:t>
            </a:r>
            <a:endParaRPr lang="en-US" altLang="en-US" dirty="0"/>
          </a:p>
          <a:p>
            <a:pPr marL="457200" indent="-457200">
              <a:buFontTx/>
              <a:buAutoNum type="alphaUcPeriod"/>
            </a:pPr>
            <a:r>
              <a:rPr lang="en-US" altLang="en-US" dirty="0" err="1"/>
              <a:t>Penanganan</a:t>
            </a:r>
            <a:r>
              <a:rPr lang="en-US" altLang="en-US" dirty="0"/>
              <a:t> </a:t>
            </a:r>
            <a:r>
              <a:rPr lang="en-US" altLang="en-US" dirty="0" err="1"/>
              <a:t>Kesalahan</a:t>
            </a:r>
            <a:endParaRPr lang="en-US" altLang="en-US" dirty="0"/>
          </a:p>
          <a:p>
            <a:pPr marL="457200" indent="-457200">
              <a:buNone/>
            </a:pPr>
            <a:r>
              <a:rPr lang="en-US" altLang="en-US" dirty="0"/>
              <a:t>	  </a:t>
            </a:r>
          </a:p>
        </p:txBody>
      </p:sp>
      <p:pic>
        <p:nvPicPr>
          <p:cNvPr id="10245" name="Video 10244">
            <a:extLst>
              <a:ext uri="{FF2B5EF4-FFF2-40B4-BE49-F238E27FC236}">
                <a16:creationId xmlns:a16="http://schemas.microsoft.com/office/drawing/2014/main" id="{5561CCCA-59FC-4009-88CC-475B489EDBF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566" r="12321" b="1"/>
          <a:stretch/>
        </p:blipFill>
        <p:spPr>
          <a:xfrm>
            <a:off x="4648200" y="1200153"/>
            <a:ext cx="4038600" cy="3394472"/>
          </a:xfrm>
          <a:prstGeom prst="rect">
            <a:avLst/>
          </a:prstGeom>
          <a:noFill/>
        </p:spPr>
      </p:pic>
      <p:sp>
        <p:nvSpPr>
          <p:cNvPr id="73" name="Footer Placeholder 4">
            <a:extLst>
              <a:ext uri="{FF2B5EF4-FFF2-40B4-BE49-F238E27FC236}">
                <a16:creationId xmlns:a16="http://schemas.microsoft.com/office/drawing/2014/main" id="{E759ECE6-CFC7-4C92-A4F1-84E57D1CD899}"/>
              </a:ext>
            </a:extLst>
          </p:cNvPr>
          <p:cNvSpPr>
            <a:spLocks noGrp="1"/>
          </p:cNvSpPr>
          <p:nvPr>
            <p:ph type="ftr" sz="quarter" idx="11"/>
          </p:nvPr>
        </p:nvSpPr>
        <p:spPr>
          <a:xfrm>
            <a:off x="609218" y="4362615"/>
            <a:ext cx="2549072" cy="273844"/>
          </a:xfrm>
        </p:spPr>
        <p:txBody>
          <a:bodyPr/>
          <a:lstStyle/>
          <a:p>
            <a:pPr>
              <a:defRPr/>
            </a:pPr>
            <a:r>
              <a:rPr lang="en-US" dirty="0"/>
              <a:t>JTI POLINEMA</a:t>
            </a:r>
          </a:p>
        </p:txBody>
      </p:sp>
      <p:sp>
        <p:nvSpPr>
          <p:cNvPr id="75" name="Slide Number Placeholder 5">
            <a:extLst>
              <a:ext uri="{FF2B5EF4-FFF2-40B4-BE49-F238E27FC236}">
                <a16:creationId xmlns:a16="http://schemas.microsoft.com/office/drawing/2014/main" id="{4683706B-8255-4C60-93FD-7392CF49C778}"/>
              </a:ext>
            </a:extLst>
          </p:cNvPr>
          <p:cNvSpPr>
            <a:spLocks noGrp="1"/>
          </p:cNvSpPr>
          <p:nvPr>
            <p:ph type="sldNum" sz="quarter" idx="12"/>
          </p:nvPr>
        </p:nvSpPr>
        <p:spPr>
          <a:xfrm>
            <a:off x="8103268" y="4362615"/>
            <a:ext cx="412082" cy="273844"/>
          </a:xfrm>
        </p:spPr>
        <p:txBody>
          <a:bodyPr/>
          <a:lstStyle/>
          <a:p>
            <a:pPr>
              <a:spcAft>
                <a:spcPts val="450"/>
              </a:spcAft>
            </a:pPr>
            <a:fld id="{64A8A328-9D9E-4F1E-929F-03250410893C}" type="slidenum">
              <a:rPr lang="en-US" altLang="en-US"/>
              <a:pPr>
                <a:spcAft>
                  <a:spcPts val="450"/>
                </a:spcAft>
              </a:pPr>
              <a:t>9</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1024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24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245"/>
                                        </p:tgtEl>
                                      </p:cBhvr>
                                    </p:cmd>
                                  </p:childTnLst>
                                </p:cTn>
                              </p:par>
                            </p:childTnLst>
                          </p:cTn>
                        </p:par>
                      </p:childTnLst>
                    </p:cTn>
                  </p:par>
                </p:childTnLst>
              </p:cTn>
              <p:nextCondLst>
                <p:cond evt="onClick" delay="0">
                  <p:tgtEl>
                    <p:spTgt spid="10245"/>
                  </p:tgtEl>
                </p:cond>
              </p:nextCondLst>
            </p:seq>
            <p:video>
              <p:cMediaNode mute="1">
                <p:cTn id="12" repeatCount="indefinite" fill="hold" display="0">
                  <p:stCondLst>
                    <p:cond delay="indefinite"/>
                  </p:stCondLst>
                </p:cTn>
                <p:tgtEl>
                  <p:spTgt spid="10245"/>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0.20.0.2025"/>
  <p:tag name="SLIDO_PRESENTATION_ID" val="00000000-0000-0000-0000-000000000000"/>
  <p:tag name="SLIDO_EVENT_UUID" val="5dae0abc-08fd-4b85-82c0-e9b3d7354b45"/>
  <p:tag name="SLIDO_EVENT_SECTION_UUID" val="45e335cc-fed3-441d-91aa-895b098e3636"/>
</p:tagLst>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024DF7-0783-4549-86B7-A48B29FBA9C2}">
  <ds:schemaRefs>
    <ds:schemaRef ds:uri="http://schemas.microsoft.com/office/infopath/2007/PartnerControls"/>
    <ds:schemaRef ds:uri="http://purl.org/dc/terms/"/>
    <ds:schemaRef ds:uri="http://schemas.microsoft.com/office/2006/metadata/properties"/>
    <ds:schemaRef ds:uri="fb0879af-3eba-417a-a55a-ffe6dcd6ca77"/>
    <ds:schemaRef ds:uri="http://purl.org/dc/elements/1.1/"/>
    <ds:schemaRef ds:uri="http://schemas.microsoft.com/sharepoint/v3"/>
    <ds:schemaRef ds:uri="http://schemas.microsoft.com/office/2006/documentManagement/types"/>
    <ds:schemaRef ds:uri="6dc4bcd6-49db-4c07-9060-8acfc67cef9f"/>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50F309C-DE10-4641-9043-BB7E781AC4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479</TotalTime>
  <Words>1744</Words>
  <Application>Microsoft Office PowerPoint</Application>
  <PresentationFormat>On-screen Show (16:9)</PresentationFormat>
  <Paragraphs>222</Paragraphs>
  <Slides>30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Century Gothic</vt:lpstr>
      <vt:lpstr>Office Theme</vt:lpstr>
      <vt:lpstr>DESAIN ANTARMUKA</vt:lpstr>
      <vt:lpstr>Pendahuluan</vt:lpstr>
      <vt:lpstr>Pokok Bahasan</vt:lpstr>
      <vt:lpstr>Jenis program aplikasi</vt:lpstr>
      <vt:lpstr>Special Purpose Software</vt:lpstr>
      <vt:lpstr>General Purpose Software</vt:lpstr>
      <vt:lpstr>General Purpose Software</vt:lpstr>
      <vt:lpstr>1. Pendekatan dalam Merancang Tampilan</vt:lpstr>
      <vt:lpstr>2. Prinsip &amp; Petunjuk Perancangan</vt:lpstr>
      <vt:lpstr>A. Urutan Perancangan</vt:lpstr>
      <vt:lpstr>A. Urutan Perancangan</vt:lpstr>
      <vt:lpstr>B. Perancangan Tampilan Berbasis Teks</vt:lpstr>
      <vt:lpstr>B. Perancangan Tampilan Berbasis Teks</vt:lpstr>
      <vt:lpstr>B. Perancangan Tampilan Berbasis Teks</vt:lpstr>
      <vt:lpstr>PowerPoint Presentation</vt:lpstr>
      <vt:lpstr>C. Perancangan Tampilan Berbasis Grafis</vt:lpstr>
      <vt:lpstr>C. Perancangan Tampilan Berbasis Grafis</vt:lpstr>
      <vt:lpstr>C. Perancangan Tampilan Berbasis Grafis</vt:lpstr>
      <vt:lpstr>C. Perancangan Tampilan Berbasis Grafis</vt:lpstr>
      <vt:lpstr>D. Waktu tanggap</vt:lpstr>
      <vt:lpstr>E. Penanganan Kesalahan</vt:lpstr>
      <vt:lpstr>Kesalahan dibagi 2, yaitu :</vt:lpstr>
      <vt:lpstr>Contoh Kesalahan Logika</vt:lpstr>
      <vt:lpstr>Peranti Bantu Sederhana </vt:lpstr>
      <vt:lpstr>PowerPoint Presentation</vt:lpstr>
      <vt:lpstr>Dokumentasi Rancangan</vt:lpstr>
      <vt:lpstr>Dokumentasi Rancangan</vt:lpstr>
      <vt:lpstr>PowerPoint Presentation</vt:lpstr>
      <vt:lpstr>ANY QUESTION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DESAIN ANTARMUKA</dc:title>
  <dc:creator>ITECH CORP</dc:creator>
  <cp:lastModifiedBy>Hp</cp:lastModifiedBy>
  <cp:revision>2</cp:revision>
  <dcterms:created xsi:type="dcterms:W3CDTF">2021-08-31T00:39:59Z</dcterms:created>
  <dcterms:modified xsi:type="dcterms:W3CDTF">2022-11-06T04:01:23Z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y fmtid="{D5CDD505-2E9C-101B-9397-08002B2CF9AE}" pid="3" name="SlidoAppVersion">
    <vt:lpwstr>0.20.0.2025</vt:lpwstr>
  </property>
</Properties>
</file>